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1.jpg" ContentType="image/jpeg"/>
  <Override PartName="/ppt/media/image43.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ppt/media/image5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7" r:id="rId4"/>
    <p:sldId id="258" r:id="rId5"/>
    <p:sldId id="259" r:id="rId6"/>
    <p:sldId id="260" r:id="rId7"/>
    <p:sldId id="261" r:id="rId8"/>
    <p:sldId id="262" r:id="rId9"/>
    <p:sldId id="263" r:id="rId10"/>
    <p:sldId id="264" r:id="rId11"/>
    <p:sldId id="282" r:id="rId12"/>
    <p:sldId id="283" r:id="rId13"/>
    <p:sldId id="265" r:id="rId14"/>
    <p:sldId id="266" r:id="rId15"/>
    <p:sldId id="273" r:id="rId16"/>
    <p:sldId id="267" r:id="rId17"/>
    <p:sldId id="279" r:id="rId18"/>
    <p:sldId id="280" r:id="rId19"/>
    <p:sldId id="281" r:id="rId20"/>
    <p:sldId id="268" r:id="rId21"/>
    <p:sldId id="274" r:id="rId22"/>
    <p:sldId id="269" r:id="rId23"/>
    <p:sldId id="275" r:id="rId24"/>
    <p:sldId id="276" r:id="rId25"/>
    <p:sldId id="270" r:id="rId26"/>
    <p:sldId id="278" r:id="rId27"/>
    <p:sldId id="271" r:id="rId2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27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6250" b="0" i="0">
                <a:solidFill>
                  <a:srgbClr val="FFD017"/>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050" b="0" i="0">
                <a:solidFill>
                  <a:schemeClr val="bg1"/>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50" b="0" i="0">
                <a:solidFill>
                  <a:srgbClr val="FFD017"/>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050" b="0" i="0">
                <a:solidFill>
                  <a:schemeClr val="bg1"/>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8" cy="10286999"/>
          </a:xfrm>
          <a:prstGeom prst="rect">
            <a:avLst/>
          </a:prstGeom>
        </p:spPr>
      </p:pic>
      <p:pic>
        <p:nvPicPr>
          <p:cNvPr id="17" name="bg object 17"/>
          <p:cNvPicPr/>
          <p:nvPr/>
        </p:nvPicPr>
        <p:blipFill>
          <a:blip r:embed="rId3" cstate="print"/>
          <a:stretch>
            <a:fillRect/>
          </a:stretch>
        </p:blipFill>
        <p:spPr>
          <a:xfrm>
            <a:off x="0" y="0"/>
            <a:ext cx="18288000" cy="10286999"/>
          </a:xfrm>
          <a:prstGeom prst="rect">
            <a:avLst/>
          </a:prstGeom>
        </p:spPr>
      </p:pic>
      <p:sp>
        <p:nvSpPr>
          <p:cNvPr id="18" name="bg object 18"/>
          <p:cNvSpPr/>
          <p:nvPr/>
        </p:nvSpPr>
        <p:spPr>
          <a:xfrm>
            <a:off x="2206536" y="2602407"/>
            <a:ext cx="13875385" cy="7195184"/>
          </a:xfrm>
          <a:custGeom>
            <a:avLst/>
            <a:gdLst/>
            <a:ahLst/>
            <a:cxnLst/>
            <a:rect l="l" t="t" r="r" b="b"/>
            <a:pathLst>
              <a:path w="13875385" h="7195184">
                <a:moveTo>
                  <a:pt x="6819290" y="4266616"/>
                </a:moveTo>
                <a:lnTo>
                  <a:pt x="6816801" y="4217314"/>
                </a:lnTo>
                <a:lnTo>
                  <a:pt x="6809499" y="4169435"/>
                </a:lnTo>
                <a:lnTo>
                  <a:pt x="6797611" y="4123220"/>
                </a:lnTo>
                <a:lnTo>
                  <a:pt x="6781406" y="4078922"/>
                </a:lnTo>
                <a:lnTo>
                  <a:pt x="6761099" y="4036771"/>
                </a:lnTo>
                <a:lnTo>
                  <a:pt x="6736943" y="3997007"/>
                </a:lnTo>
                <a:lnTo>
                  <a:pt x="6709181" y="3959885"/>
                </a:lnTo>
                <a:lnTo>
                  <a:pt x="6678066" y="3925646"/>
                </a:lnTo>
                <a:lnTo>
                  <a:pt x="6643814" y="3894518"/>
                </a:lnTo>
                <a:lnTo>
                  <a:pt x="6606692" y="3866769"/>
                </a:lnTo>
                <a:lnTo>
                  <a:pt x="6566941" y="3842613"/>
                </a:lnTo>
                <a:lnTo>
                  <a:pt x="6524790" y="3822306"/>
                </a:lnTo>
                <a:lnTo>
                  <a:pt x="6480480" y="3806088"/>
                </a:lnTo>
                <a:lnTo>
                  <a:pt x="6434277" y="3794201"/>
                </a:lnTo>
                <a:lnTo>
                  <a:pt x="6386398" y="3786898"/>
                </a:lnTo>
                <a:lnTo>
                  <a:pt x="6337097" y="3784409"/>
                </a:lnTo>
                <a:lnTo>
                  <a:pt x="482206" y="3784409"/>
                </a:lnTo>
                <a:lnTo>
                  <a:pt x="432892" y="3786898"/>
                </a:lnTo>
                <a:lnTo>
                  <a:pt x="385025" y="3794201"/>
                </a:lnTo>
                <a:lnTo>
                  <a:pt x="338810" y="3806088"/>
                </a:lnTo>
                <a:lnTo>
                  <a:pt x="294500" y="3822306"/>
                </a:lnTo>
                <a:lnTo>
                  <a:pt x="252349" y="3842613"/>
                </a:lnTo>
                <a:lnTo>
                  <a:pt x="212598" y="3866769"/>
                </a:lnTo>
                <a:lnTo>
                  <a:pt x="175475" y="3894518"/>
                </a:lnTo>
                <a:lnTo>
                  <a:pt x="141236" y="3925646"/>
                </a:lnTo>
                <a:lnTo>
                  <a:pt x="110109" y="3959885"/>
                </a:lnTo>
                <a:lnTo>
                  <a:pt x="82346" y="3997007"/>
                </a:lnTo>
                <a:lnTo>
                  <a:pt x="58191" y="4036771"/>
                </a:lnTo>
                <a:lnTo>
                  <a:pt x="37896" y="4078922"/>
                </a:lnTo>
                <a:lnTo>
                  <a:pt x="21678" y="4123220"/>
                </a:lnTo>
                <a:lnTo>
                  <a:pt x="9791" y="4169435"/>
                </a:lnTo>
                <a:lnTo>
                  <a:pt x="2489" y="4217314"/>
                </a:lnTo>
                <a:lnTo>
                  <a:pt x="0" y="4266616"/>
                </a:lnTo>
                <a:lnTo>
                  <a:pt x="0" y="6712585"/>
                </a:lnTo>
                <a:lnTo>
                  <a:pt x="2489" y="6761886"/>
                </a:lnTo>
                <a:lnTo>
                  <a:pt x="9791" y="6809765"/>
                </a:lnTo>
                <a:lnTo>
                  <a:pt x="21678" y="6855981"/>
                </a:lnTo>
                <a:lnTo>
                  <a:pt x="37896" y="6900278"/>
                </a:lnTo>
                <a:lnTo>
                  <a:pt x="58191" y="6942429"/>
                </a:lnTo>
                <a:lnTo>
                  <a:pt x="82346" y="6982193"/>
                </a:lnTo>
                <a:lnTo>
                  <a:pt x="110109" y="7019315"/>
                </a:lnTo>
                <a:lnTo>
                  <a:pt x="141236" y="7053554"/>
                </a:lnTo>
                <a:lnTo>
                  <a:pt x="175475" y="7084682"/>
                </a:lnTo>
                <a:lnTo>
                  <a:pt x="212598" y="7112432"/>
                </a:lnTo>
                <a:lnTo>
                  <a:pt x="252349" y="7136587"/>
                </a:lnTo>
                <a:lnTo>
                  <a:pt x="294500" y="7156894"/>
                </a:lnTo>
                <a:lnTo>
                  <a:pt x="338810" y="7173112"/>
                </a:lnTo>
                <a:lnTo>
                  <a:pt x="385025" y="7184999"/>
                </a:lnTo>
                <a:lnTo>
                  <a:pt x="432892" y="7192302"/>
                </a:lnTo>
                <a:lnTo>
                  <a:pt x="482180" y="7194791"/>
                </a:lnTo>
                <a:lnTo>
                  <a:pt x="6337109" y="7194791"/>
                </a:lnTo>
                <a:lnTo>
                  <a:pt x="6386398" y="7192302"/>
                </a:lnTo>
                <a:lnTo>
                  <a:pt x="6434277" y="7184999"/>
                </a:lnTo>
                <a:lnTo>
                  <a:pt x="6480480" y="7173112"/>
                </a:lnTo>
                <a:lnTo>
                  <a:pt x="6524790" y="7156894"/>
                </a:lnTo>
                <a:lnTo>
                  <a:pt x="6566941" y="7136587"/>
                </a:lnTo>
                <a:lnTo>
                  <a:pt x="6606692" y="7112432"/>
                </a:lnTo>
                <a:lnTo>
                  <a:pt x="6643814" y="7084682"/>
                </a:lnTo>
                <a:lnTo>
                  <a:pt x="6678066" y="7053554"/>
                </a:lnTo>
                <a:lnTo>
                  <a:pt x="6709181" y="7019315"/>
                </a:lnTo>
                <a:lnTo>
                  <a:pt x="6736943" y="6982193"/>
                </a:lnTo>
                <a:lnTo>
                  <a:pt x="6761099" y="6942429"/>
                </a:lnTo>
                <a:lnTo>
                  <a:pt x="6781406" y="6900278"/>
                </a:lnTo>
                <a:lnTo>
                  <a:pt x="6797611" y="6855981"/>
                </a:lnTo>
                <a:lnTo>
                  <a:pt x="6809499" y="6809765"/>
                </a:lnTo>
                <a:lnTo>
                  <a:pt x="6816801" y="6761886"/>
                </a:lnTo>
                <a:lnTo>
                  <a:pt x="6819290" y="6712585"/>
                </a:lnTo>
                <a:lnTo>
                  <a:pt x="6819290" y="4266616"/>
                </a:lnTo>
                <a:close/>
              </a:path>
              <a:path w="13875385" h="7195184">
                <a:moveTo>
                  <a:pt x="13874915" y="482206"/>
                </a:moveTo>
                <a:lnTo>
                  <a:pt x="13872426" y="432904"/>
                </a:lnTo>
                <a:lnTo>
                  <a:pt x="13865124" y="385025"/>
                </a:lnTo>
                <a:lnTo>
                  <a:pt x="13853236" y="338810"/>
                </a:lnTo>
                <a:lnTo>
                  <a:pt x="13837018" y="294513"/>
                </a:lnTo>
                <a:lnTo>
                  <a:pt x="13816711" y="252361"/>
                </a:lnTo>
                <a:lnTo>
                  <a:pt x="13792568" y="212598"/>
                </a:lnTo>
                <a:lnTo>
                  <a:pt x="13764806" y="175488"/>
                </a:lnTo>
                <a:lnTo>
                  <a:pt x="13733679" y="141236"/>
                </a:lnTo>
                <a:lnTo>
                  <a:pt x="13699439" y="110121"/>
                </a:lnTo>
                <a:lnTo>
                  <a:pt x="13662317" y="82359"/>
                </a:lnTo>
                <a:lnTo>
                  <a:pt x="13622554" y="58204"/>
                </a:lnTo>
                <a:lnTo>
                  <a:pt x="13580402" y="37896"/>
                </a:lnTo>
                <a:lnTo>
                  <a:pt x="13536105" y="21678"/>
                </a:lnTo>
                <a:lnTo>
                  <a:pt x="13489889" y="9804"/>
                </a:lnTo>
                <a:lnTo>
                  <a:pt x="13442010" y="2489"/>
                </a:lnTo>
                <a:lnTo>
                  <a:pt x="13392709" y="0"/>
                </a:lnTo>
                <a:lnTo>
                  <a:pt x="7537818" y="0"/>
                </a:lnTo>
                <a:lnTo>
                  <a:pt x="7488517" y="2489"/>
                </a:lnTo>
                <a:lnTo>
                  <a:pt x="7440638" y="9804"/>
                </a:lnTo>
                <a:lnTo>
                  <a:pt x="7394435" y="21678"/>
                </a:lnTo>
                <a:lnTo>
                  <a:pt x="7350125" y="37896"/>
                </a:lnTo>
                <a:lnTo>
                  <a:pt x="7307974" y="58204"/>
                </a:lnTo>
                <a:lnTo>
                  <a:pt x="7268223" y="82359"/>
                </a:lnTo>
                <a:lnTo>
                  <a:pt x="7231100" y="110121"/>
                </a:lnTo>
                <a:lnTo>
                  <a:pt x="7196849" y="141236"/>
                </a:lnTo>
                <a:lnTo>
                  <a:pt x="7165734" y="175488"/>
                </a:lnTo>
                <a:lnTo>
                  <a:pt x="7137971" y="212598"/>
                </a:lnTo>
                <a:lnTo>
                  <a:pt x="7113816" y="252361"/>
                </a:lnTo>
                <a:lnTo>
                  <a:pt x="7093509" y="294513"/>
                </a:lnTo>
                <a:lnTo>
                  <a:pt x="7077303" y="338810"/>
                </a:lnTo>
                <a:lnTo>
                  <a:pt x="7065416" y="385025"/>
                </a:lnTo>
                <a:lnTo>
                  <a:pt x="7058114" y="432904"/>
                </a:lnTo>
                <a:lnTo>
                  <a:pt x="7055625" y="482206"/>
                </a:lnTo>
                <a:lnTo>
                  <a:pt x="7055625" y="3009887"/>
                </a:lnTo>
                <a:lnTo>
                  <a:pt x="7058114" y="3059188"/>
                </a:lnTo>
                <a:lnTo>
                  <a:pt x="7065416" y="3107067"/>
                </a:lnTo>
                <a:lnTo>
                  <a:pt x="7077303" y="3153270"/>
                </a:lnTo>
                <a:lnTo>
                  <a:pt x="7093509" y="3197580"/>
                </a:lnTo>
                <a:lnTo>
                  <a:pt x="7113816" y="3239732"/>
                </a:lnTo>
                <a:lnTo>
                  <a:pt x="7137971" y="3279483"/>
                </a:lnTo>
                <a:lnTo>
                  <a:pt x="7165734" y="3316605"/>
                </a:lnTo>
                <a:lnTo>
                  <a:pt x="7196849" y="3350857"/>
                </a:lnTo>
                <a:lnTo>
                  <a:pt x="7231100" y="3381972"/>
                </a:lnTo>
                <a:lnTo>
                  <a:pt x="7268223" y="3409734"/>
                </a:lnTo>
                <a:lnTo>
                  <a:pt x="7307974" y="3433889"/>
                </a:lnTo>
                <a:lnTo>
                  <a:pt x="7350125" y="3454196"/>
                </a:lnTo>
                <a:lnTo>
                  <a:pt x="7394435" y="3470402"/>
                </a:lnTo>
                <a:lnTo>
                  <a:pt x="7440638" y="3482289"/>
                </a:lnTo>
                <a:lnTo>
                  <a:pt x="7488517" y="3489591"/>
                </a:lnTo>
                <a:lnTo>
                  <a:pt x="7537818" y="3492081"/>
                </a:lnTo>
                <a:lnTo>
                  <a:pt x="13392722" y="3492081"/>
                </a:lnTo>
                <a:lnTo>
                  <a:pt x="13442010" y="3489591"/>
                </a:lnTo>
                <a:lnTo>
                  <a:pt x="13489889" y="3482289"/>
                </a:lnTo>
                <a:lnTo>
                  <a:pt x="13536105" y="3470402"/>
                </a:lnTo>
                <a:lnTo>
                  <a:pt x="13580402" y="3454196"/>
                </a:lnTo>
                <a:lnTo>
                  <a:pt x="13622554" y="3433889"/>
                </a:lnTo>
                <a:lnTo>
                  <a:pt x="13662317" y="3409734"/>
                </a:lnTo>
                <a:lnTo>
                  <a:pt x="13699439" y="3381972"/>
                </a:lnTo>
                <a:lnTo>
                  <a:pt x="13733679" y="3350857"/>
                </a:lnTo>
                <a:lnTo>
                  <a:pt x="13764806" y="3316605"/>
                </a:lnTo>
                <a:lnTo>
                  <a:pt x="13792568" y="3279483"/>
                </a:lnTo>
                <a:lnTo>
                  <a:pt x="13816711" y="3239732"/>
                </a:lnTo>
                <a:lnTo>
                  <a:pt x="13837018" y="3197580"/>
                </a:lnTo>
                <a:lnTo>
                  <a:pt x="13853236" y="3153270"/>
                </a:lnTo>
                <a:lnTo>
                  <a:pt x="13865124" y="3107067"/>
                </a:lnTo>
                <a:lnTo>
                  <a:pt x="13872426" y="3059188"/>
                </a:lnTo>
                <a:lnTo>
                  <a:pt x="13874915" y="3009887"/>
                </a:lnTo>
                <a:lnTo>
                  <a:pt x="13874915" y="482206"/>
                </a:lnTo>
                <a:close/>
              </a:path>
            </a:pathLst>
          </a:custGeom>
          <a:solidFill>
            <a:srgbClr val="FFD017"/>
          </a:solidFill>
        </p:spPr>
        <p:txBody>
          <a:bodyPr wrap="square" lIns="0" tIns="0" rIns="0" bIns="0" rtlCol="0"/>
          <a:lstStyle/>
          <a:p>
            <a:endParaRPr/>
          </a:p>
        </p:txBody>
      </p:sp>
      <p:sp>
        <p:nvSpPr>
          <p:cNvPr id="19" name="bg object 19"/>
          <p:cNvSpPr/>
          <p:nvPr/>
        </p:nvSpPr>
        <p:spPr>
          <a:xfrm>
            <a:off x="2324696" y="2602407"/>
            <a:ext cx="13757275" cy="7195184"/>
          </a:xfrm>
          <a:custGeom>
            <a:avLst/>
            <a:gdLst/>
            <a:ahLst/>
            <a:cxnLst/>
            <a:rect l="l" t="t" r="r" b="b"/>
            <a:pathLst>
              <a:path w="13757275" h="7195184">
                <a:moveTo>
                  <a:pt x="6819290" y="482206"/>
                </a:moveTo>
                <a:lnTo>
                  <a:pt x="6816801" y="432904"/>
                </a:lnTo>
                <a:lnTo>
                  <a:pt x="6809499" y="385025"/>
                </a:lnTo>
                <a:lnTo>
                  <a:pt x="6797611" y="338810"/>
                </a:lnTo>
                <a:lnTo>
                  <a:pt x="6781406" y="294513"/>
                </a:lnTo>
                <a:lnTo>
                  <a:pt x="6761099" y="252361"/>
                </a:lnTo>
                <a:lnTo>
                  <a:pt x="6736943" y="212610"/>
                </a:lnTo>
                <a:lnTo>
                  <a:pt x="6709181" y="175488"/>
                </a:lnTo>
                <a:lnTo>
                  <a:pt x="6678066" y="141236"/>
                </a:lnTo>
                <a:lnTo>
                  <a:pt x="6643814" y="110121"/>
                </a:lnTo>
                <a:lnTo>
                  <a:pt x="6606692" y="82359"/>
                </a:lnTo>
                <a:lnTo>
                  <a:pt x="6566941" y="58204"/>
                </a:lnTo>
                <a:lnTo>
                  <a:pt x="6524790" y="37896"/>
                </a:lnTo>
                <a:lnTo>
                  <a:pt x="6480480" y="21678"/>
                </a:lnTo>
                <a:lnTo>
                  <a:pt x="6434277" y="9804"/>
                </a:lnTo>
                <a:lnTo>
                  <a:pt x="6386398" y="2489"/>
                </a:lnTo>
                <a:lnTo>
                  <a:pt x="6337097" y="0"/>
                </a:lnTo>
                <a:lnTo>
                  <a:pt x="482206" y="0"/>
                </a:lnTo>
                <a:lnTo>
                  <a:pt x="432904" y="2489"/>
                </a:lnTo>
                <a:lnTo>
                  <a:pt x="385025" y="9804"/>
                </a:lnTo>
                <a:lnTo>
                  <a:pt x="338810" y="21678"/>
                </a:lnTo>
                <a:lnTo>
                  <a:pt x="294513" y="37896"/>
                </a:lnTo>
                <a:lnTo>
                  <a:pt x="252361" y="58204"/>
                </a:lnTo>
                <a:lnTo>
                  <a:pt x="212598" y="82359"/>
                </a:lnTo>
                <a:lnTo>
                  <a:pt x="175475" y="110121"/>
                </a:lnTo>
                <a:lnTo>
                  <a:pt x="141236" y="141236"/>
                </a:lnTo>
                <a:lnTo>
                  <a:pt x="110109" y="175488"/>
                </a:lnTo>
                <a:lnTo>
                  <a:pt x="82346" y="212610"/>
                </a:lnTo>
                <a:lnTo>
                  <a:pt x="58204" y="252361"/>
                </a:lnTo>
                <a:lnTo>
                  <a:pt x="37896" y="294513"/>
                </a:lnTo>
                <a:lnTo>
                  <a:pt x="21678" y="338810"/>
                </a:lnTo>
                <a:lnTo>
                  <a:pt x="9791" y="385025"/>
                </a:lnTo>
                <a:lnTo>
                  <a:pt x="2489" y="432904"/>
                </a:lnTo>
                <a:lnTo>
                  <a:pt x="0" y="482206"/>
                </a:lnTo>
                <a:lnTo>
                  <a:pt x="0" y="3054553"/>
                </a:lnTo>
                <a:lnTo>
                  <a:pt x="2489" y="3103854"/>
                </a:lnTo>
                <a:lnTo>
                  <a:pt x="9791" y="3151733"/>
                </a:lnTo>
                <a:lnTo>
                  <a:pt x="21678" y="3197949"/>
                </a:lnTo>
                <a:lnTo>
                  <a:pt x="37896" y="3242246"/>
                </a:lnTo>
                <a:lnTo>
                  <a:pt x="58204" y="3284397"/>
                </a:lnTo>
                <a:lnTo>
                  <a:pt x="82346" y="3324161"/>
                </a:lnTo>
                <a:lnTo>
                  <a:pt x="110109" y="3361283"/>
                </a:lnTo>
                <a:lnTo>
                  <a:pt x="141236" y="3395522"/>
                </a:lnTo>
                <a:lnTo>
                  <a:pt x="175475" y="3426650"/>
                </a:lnTo>
                <a:lnTo>
                  <a:pt x="212598" y="3454412"/>
                </a:lnTo>
                <a:lnTo>
                  <a:pt x="252361" y="3478555"/>
                </a:lnTo>
                <a:lnTo>
                  <a:pt x="294513" y="3498862"/>
                </a:lnTo>
                <a:lnTo>
                  <a:pt x="338810" y="3515080"/>
                </a:lnTo>
                <a:lnTo>
                  <a:pt x="385025" y="3526967"/>
                </a:lnTo>
                <a:lnTo>
                  <a:pt x="432904" y="3534270"/>
                </a:lnTo>
                <a:lnTo>
                  <a:pt x="482193" y="3536759"/>
                </a:lnTo>
                <a:lnTo>
                  <a:pt x="6337097" y="3536759"/>
                </a:lnTo>
                <a:lnTo>
                  <a:pt x="6386398" y="3534270"/>
                </a:lnTo>
                <a:lnTo>
                  <a:pt x="6434277" y="3526967"/>
                </a:lnTo>
                <a:lnTo>
                  <a:pt x="6480480" y="3515080"/>
                </a:lnTo>
                <a:lnTo>
                  <a:pt x="6524790" y="3498862"/>
                </a:lnTo>
                <a:lnTo>
                  <a:pt x="6566941" y="3478555"/>
                </a:lnTo>
                <a:lnTo>
                  <a:pt x="6606692" y="3454412"/>
                </a:lnTo>
                <a:lnTo>
                  <a:pt x="6643814" y="3426650"/>
                </a:lnTo>
                <a:lnTo>
                  <a:pt x="6678066" y="3395522"/>
                </a:lnTo>
                <a:lnTo>
                  <a:pt x="6709181" y="3361283"/>
                </a:lnTo>
                <a:lnTo>
                  <a:pt x="6736943" y="3324161"/>
                </a:lnTo>
                <a:lnTo>
                  <a:pt x="6761099" y="3284397"/>
                </a:lnTo>
                <a:lnTo>
                  <a:pt x="6781406" y="3242246"/>
                </a:lnTo>
                <a:lnTo>
                  <a:pt x="6797611" y="3197949"/>
                </a:lnTo>
                <a:lnTo>
                  <a:pt x="6809499" y="3151733"/>
                </a:lnTo>
                <a:lnTo>
                  <a:pt x="6816801" y="3103854"/>
                </a:lnTo>
                <a:lnTo>
                  <a:pt x="6819290" y="3054553"/>
                </a:lnTo>
                <a:lnTo>
                  <a:pt x="6819290" y="482206"/>
                </a:lnTo>
                <a:close/>
              </a:path>
              <a:path w="13757275" h="7195184">
                <a:moveTo>
                  <a:pt x="13756754" y="4266616"/>
                </a:moveTo>
                <a:lnTo>
                  <a:pt x="13754265" y="4217314"/>
                </a:lnTo>
                <a:lnTo>
                  <a:pt x="13746963" y="4169435"/>
                </a:lnTo>
                <a:lnTo>
                  <a:pt x="13735076" y="4123220"/>
                </a:lnTo>
                <a:lnTo>
                  <a:pt x="13718858" y="4078922"/>
                </a:lnTo>
                <a:lnTo>
                  <a:pt x="13698550" y="4036771"/>
                </a:lnTo>
                <a:lnTo>
                  <a:pt x="13674408" y="3997007"/>
                </a:lnTo>
                <a:lnTo>
                  <a:pt x="13646645" y="3959885"/>
                </a:lnTo>
                <a:lnTo>
                  <a:pt x="13615518" y="3925646"/>
                </a:lnTo>
                <a:lnTo>
                  <a:pt x="13581279" y="3894518"/>
                </a:lnTo>
                <a:lnTo>
                  <a:pt x="13544156" y="3866769"/>
                </a:lnTo>
                <a:lnTo>
                  <a:pt x="13504393" y="3842613"/>
                </a:lnTo>
                <a:lnTo>
                  <a:pt x="13462241" y="3822306"/>
                </a:lnTo>
                <a:lnTo>
                  <a:pt x="13417944" y="3806088"/>
                </a:lnTo>
                <a:lnTo>
                  <a:pt x="13371729" y="3794201"/>
                </a:lnTo>
                <a:lnTo>
                  <a:pt x="13323850" y="3786898"/>
                </a:lnTo>
                <a:lnTo>
                  <a:pt x="13274548" y="3784409"/>
                </a:lnTo>
                <a:lnTo>
                  <a:pt x="7419657" y="3784409"/>
                </a:lnTo>
                <a:lnTo>
                  <a:pt x="7370356" y="3786898"/>
                </a:lnTo>
                <a:lnTo>
                  <a:pt x="7322477" y="3794201"/>
                </a:lnTo>
                <a:lnTo>
                  <a:pt x="7276274" y="3806088"/>
                </a:lnTo>
                <a:lnTo>
                  <a:pt x="7231964" y="3822306"/>
                </a:lnTo>
                <a:lnTo>
                  <a:pt x="7189813" y="3842613"/>
                </a:lnTo>
                <a:lnTo>
                  <a:pt x="7150062" y="3866769"/>
                </a:lnTo>
                <a:lnTo>
                  <a:pt x="7112940" y="3894518"/>
                </a:lnTo>
                <a:lnTo>
                  <a:pt x="7078688" y="3925646"/>
                </a:lnTo>
                <a:lnTo>
                  <a:pt x="7047573" y="3959885"/>
                </a:lnTo>
                <a:lnTo>
                  <a:pt x="7019811" y="3997007"/>
                </a:lnTo>
                <a:lnTo>
                  <a:pt x="6995655" y="4036771"/>
                </a:lnTo>
                <a:lnTo>
                  <a:pt x="6975348" y="4078922"/>
                </a:lnTo>
                <a:lnTo>
                  <a:pt x="6959143" y="4123220"/>
                </a:lnTo>
                <a:lnTo>
                  <a:pt x="6947255" y="4169435"/>
                </a:lnTo>
                <a:lnTo>
                  <a:pt x="6939953" y="4217314"/>
                </a:lnTo>
                <a:lnTo>
                  <a:pt x="6937464" y="4266616"/>
                </a:lnTo>
                <a:lnTo>
                  <a:pt x="6937464" y="6712585"/>
                </a:lnTo>
                <a:lnTo>
                  <a:pt x="6939953" y="6761886"/>
                </a:lnTo>
                <a:lnTo>
                  <a:pt x="6947255" y="6809765"/>
                </a:lnTo>
                <a:lnTo>
                  <a:pt x="6959143" y="6855981"/>
                </a:lnTo>
                <a:lnTo>
                  <a:pt x="6975348" y="6900278"/>
                </a:lnTo>
                <a:lnTo>
                  <a:pt x="6995655" y="6942429"/>
                </a:lnTo>
                <a:lnTo>
                  <a:pt x="7019811" y="6982193"/>
                </a:lnTo>
                <a:lnTo>
                  <a:pt x="7047573" y="7019315"/>
                </a:lnTo>
                <a:lnTo>
                  <a:pt x="7078688" y="7053554"/>
                </a:lnTo>
                <a:lnTo>
                  <a:pt x="7112940" y="7084682"/>
                </a:lnTo>
                <a:lnTo>
                  <a:pt x="7150062" y="7112432"/>
                </a:lnTo>
                <a:lnTo>
                  <a:pt x="7189813" y="7136587"/>
                </a:lnTo>
                <a:lnTo>
                  <a:pt x="7231964" y="7156894"/>
                </a:lnTo>
                <a:lnTo>
                  <a:pt x="7276274" y="7173112"/>
                </a:lnTo>
                <a:lnTo>
                  <a:pt x="7322477" y="7184999"/>
                </a:lnTo>
                <a:lnTo>
                  <a:pt x="7370356" y="7192302"/>
                </a:lnTo>
                <a:lnTo>
                  <a:pt x="7419645" y="7194791"/>
                </a:lnTo>
                <a:lnTo>
                  <a:pt x="13274574" y="7194791"/>
                </a:lnTo>
                <a:lnTo>
                  <a:pt x="13323850" y="7192302"/>
                </a:lnTo>
                <a:lnTo>
                  <a:pt x="13371729" y="7184999"/>
                </a:lnTo>
                <a:lnTo>
                  <a:pt x="13417944" y="7173112"/>
                </a:lnTo>
                <a:lnTo>
                  <a:pt x="13462241" y="7156894"/>
                </a:lnTo>
                <a:lnTo>
                  <a:pt x="13504393" y="7136587"/>
                </a:lnTo>
                <a:lnTo>
                  <a:pt x="13544156" y="7112432"/>
                </a:lnTo>
                <a:lnTo>
                  <a:pt x="13581279" y="7084682"/>
                </a:lnTo>
                <a:lnTo>
                  <a:pt x="13615518" y="7053554"/>
                </a:lnTo>
                <a:lnTo>
                  <a:pt x="13646645" y="7019315"/>
                </a:lnTo>
                <a:lnTo>
                  <a:pt x="13674408" y="6982193"/>
                </a:lnTo>
                <a:lnTo>
                  <a:pt x="13698550" y="6942429"/>
                </a:lnTo>
                <a:lnTo>
                  <a:pt x="13718858" y="6900278"/>
                </a:lnTo>
                <a:lnTo>
                  <a:pt x="13735076" y="6855981"/>
                </a:lnTo>
                <a:lnTo>
                  <a:pt x="13746963" y="6809765"/>
                </a:lnTo>
                <a:lnTo>
                  <a:pt x="13754265" y="6761886"/>
                </a:lnTo>
                <a:lnTo>
                  <a:pt x="13756754" y="6712585"/>
                </a:lnTo>
                <a:lnTo>
                  <a:pt x="13756754" y="4266616"/>
                </a:lnTo>
                <a:close/>
              </a:path>
            </a:pathLst>
          </a:custGeom>
          <a:solidFill>
            <a:srgbClr val="FFFFFF"/>
          </a:solidFill>
        </p:spPr>
        <p:txBody>
          <a:bodyPr wrap="square" lIns="0" tIns="0" rIns="0" bIns="0" rtlCol="0"/>
          <a:lstStyle/>
          <a:p>
            <a:endParaRPr/>
          </a:p>
        </p:txBody>
      </p:sp>
      <p:pic>
        <p:nvPicPr>
          <p:cNvPr id="20" name="bg object 20"/>
          <p:cNvPicPr/>
          <p:nvPr/>
        </p:nvPicPr>
        <p:blipFill>
          <a:blip r:embed="rId4" cstate="print"/>
          <a:stretch>
            <a:fillRect/>
          </a:stretch>
        </p:blipFill>
        <p:spPr>
          <a:xfrm>
            <a:off x="1070584" y="8345580"/>
            <a:ext cx="678353" cy="678353"/>
          </a:xfrm>
          <a:prstGeom prst="rect">
            <a:avLst/>
          </a:prstGeom>
        </p:spPr>
      </p:pic>
      <p:pic>
        <p:nvPicPr>
          <p:cNvPr id="21" name="bg object 21"/>
          <p:cNvPicPr/>
          <p:nvPr/>
        </p:nvPicPr>
        <p:blipFill>
          <a:blip r:embed="rId5" cstate="print"/>
          <a:stretch>
            <a:fillRect/>
          </a:stretch>
        </p:blipFill>
        <p:spPr>
          <a:xfrm>
            <a:off x="0" y="9296233"/>
            <a:ext cx="1026326" cy="990765"/>
          </a:xfrm>
          <a:prstGeom prst="rect">
            <a:avLst/>
          </a:prstGeom>
        </p:spPr>
      </p:pic>
      <p:pic>
        <p:nvPicPr>
          <p:cNvPr id="22" name="bg object 22"/>
          <p:cNvPicPr/>
          <p:nvPr/>
        </p:nvPicPr>
        <p:blipFill>
          <a:blip r:embed="rId6" cstate="print"/>
          <a:stretch>
            <a:fillRect/>
          </a:stretch>
        </p:blipFill>
        <p:spPr>
          <a:xfrm>
            <a:off x="17015169" y="9296233"/>
            <a:ext cx="1272830" cy="990765"/>
          </a:xfrm>
          <a:prstGeom prst="rect">
            <a:avLst/>
          </a:prstGeom>
        </p:spPr>
      </p:pic>
      <p:pic>
        <p:nvPicPr>
          <p:cNvPr id="23" name="bg object 23"/>
          <p:cNvPicPr/>
          <p:nvPr/>
        </p:nvPicPr>
        <p:blipFill>
          <a:blip r:embed="rId7" cstate="print"/>
          <a:stretch>
            <a:fillRect/>
          </a:stretch>
        </p:blipFill>
        <p:spPr>
          <a:xfrm>
            <a:off x="16534933" y="8345580"/>
            <a:ext cx="678352" cy="678353"/>
          </a:xfrm>
          <a:prstGeom prst="rect">
            <a:avLst/>
          </a:prstGeom>
        </p:spPr>
      </p:pic>
      <p:pic>
        <p:nvPicPr>
          <p:cNvPr id="24" name="bg object 24"/>
          <p:cNvPicPr/>
          <p:nvPr/>
        </p:nvPicPr>
        <p:blipFill>
          <a:blip r:embed="rId8" cstate="print"/>
          <a:stretch>
            <a:fillRect/>
          </a:stretch>
        </p:blipFill>
        <p:spPr>
          <a:xfrm>
            <a:off x="2936119" y="2791923"/>
            <a:ext cx="781049" cy="781049"/>
          </a:xfrm>
          <a:prstGeom prst="rect">
            <a:avLst/>
          </a:prstGeom>
        </p:spPr>
      </p:pic>
      <p:sp>
        <p:nvSpPr>
          <p:cNvPr id="25" name="bg object 25"/>
          <p:cNvSpPr/>
          <p:nvPr/>
        </p:nvSpPr>
        <p:spPr>
          <a:xfrm>
            <a:off x="11204156" y="2814763"/>
            <a:ext cx="358140" cy="353695"/>
          </a:xfrm>
          <a:custGeom>
            <a:avLst/>
            <a:gdLst/>
            <a:ahLst/>
            <a:cxnLst/>
            <a:rect l="l" t="t" r="r" b="b"/>
            <a:pathLst>
              <a:path w="358140" h="353694">
                <a:moveTo>
                  <a:pt x="90589" y="70078"/>
                </a:moveTo>
                <a:lnTo>
                  <a:pt x="89115" y="68313"/>
                </a:lnTo>
                <a:lnTo>
                  <a:pt x="88823" y="66687"/>
                </a:lnTo>
                <a:lnTo>
                  <a:pt x="87642" y="64922"/>
                </a:lnTo>
                <a:lnTo>
                  <a:pt x="86182" y="62407"/>
                </a:lnTo>
                <a:lnTo>
                  <a:pt x="82943" y="61226"/>
                </a:lnTo>
                <a:lnTo>
                  <a:pt x="81038" y="59309"/>
                </a:lnTo>
                <a:lnTo>
                  <a:pt x="77076" y="59309"/>
                </a:lnTo>
                <a:lnTo>
                  <a:pt x="74142" y="59753"/>
                </a:lnTo>
                <a:lnTo>
                  <a:pt x="71196" y="60490"/>
                </a:lnTo>
                <a:lnTo>
                  <a:pt x="71196" y="60934"/>
                </a:lnTo>
                <a:lnTo>
                  <a:pt x="71640" y="60934"/>
                </a:lnTo>
                <a:lnTo>
                  <a:pt x="73545" y="64922"/>
                </a:lnTo>
                <a:lnTo>
                  <a:pt x="77076" y="67576"/>
                </a:lnTo>
                <a:lnTo>
                  <a:pt x="79425" y="70967"/>
                </a:lnTo>
                <a:lnTo>
                  <a:pt x="85001" y="82765"/>
                </a:lnTo>
                <a:lnTo>
                  <a:pt x="85445" y="82321"/>
                </a:lnTo>
                <a:lnTo>
                  <a:pt x="88823" y="79819"/>
                </a:lnTo>
                <a:lnTo>
                  <a:pt x="90589" y="75984"/>
                </a:lnTo>
                <a:lnTo>
                  <a:pt x="90589" y="70078"/>
                </a:lnTo>
                <a:close/>
              </a:path>
              <a:path w="358140" h="353694">
                <a:moveTo>
                  <a:pt x="357809" y="352653"/>
                </a:moveTo>
                <a:lnTo>
                  <a:pt x="356044" y="350443"/>
                </a:lnTo>
                <a:lnTo>
                  <a:pt x="355612" y="347205"/>
                </a:lnTo>
                <a:lnTo>
                  <a:pt x="353847" y="344843"/>
                </a:lnTo>
                <a:lnTo>
                  <a:pt x="346506" y="337769"/>
                </a:lnTo>
                <a:lnTo>
                  <a:pt x="334759" y="324383"/>
                </a:lnTo>
                <a:lnTo>
                  <a:pt x="321106" y="312991"/>
                </a:lnTo>
                <a:lnTo>
                  <a:pt x="305295" y="303403"/>
                </a:lnTo>
                <a:lnTo>
                  <a:pt x="297586" y="297599"/>
                </a:lnTo>
                <a:lnTo>
                  <a:pt x="292468" y="290715"/>
                </a:lnTo>
                <a:lnTo>
                  <a:pt x="297903" y="290271"/>
                </a:lnTo>
                <a:lnTo>
                  <a:pt x="317728" y="284518"/>
                </a:lnTo>
                <a:lnTo>
                  <a:pt x="325208" y="284962"/>
                </a:lnTo>
                <a:lnTo>
                  <a:pt x="345617" y="279361"/>
                </a:lnTo>
                <a:lnTo>
                  <a:pt x="345617" y="277152"/>
                </a:lnTo>
                <a:lnTo>
                  <a:pt x="341223" y="272719"/>
                </a:lnTo>
                <a:lnTo>
                  <a:pt x="337985" y="266827"/>
                </a:lnTo>
                <a:lnTo>
                  <a:pt x="313905" y="246862"/>
                </a:lnTo>
                <a:lnTo>
                  <a:pt x="293065" y="232460"/>
                </a:lnTo>
                <a:lnTo>
                  <a:pt x="264718" y="218744"/>
                </a:lnTo>
                <a:lnTo>
                  <a:pt x="259880" y="218008"/>
                </a:lnTo>
                <a:lnTo>
                  <a:pt x="253707" y="210045"/>
                </a:lnTo>
                <a:lnTo>
                  <a:pt x="251218" y="202958"/>
                </a:lnTo>
                <a:lnTo>
                  <a:pt x="224967" y="146672"/>
                </a:lnTo>
                <a:lnTo>
                  <a:pt x="219151" y="132588"/>
                </a:lnTo>
                <a:lnTo>
                  <a:pt x="196621" y="97878"/>
                </a:lnTo>
                <a:lnTo>
                  <a:pt x="149263" y="51866"/>
                </a:lnTo>
                <a:lnTo>
                  <a:pt x="113715" y="30429"/>
                </a:lnTo>
                <a:lnTo>
                  <a:pt x="71196" y="22733"/>
                </a:lnTo>
                <a:lnTo>
                  <a:pt x="67233" y="20967"/>
                </a:lnTo>
                <a:lnTo>
                  <a:pt x="63423" y="16395"/>
                </a:lnTo>
                <a:lnTo>
                  <a:pt x="46075" y="6464"/>
                </a:lnTo>
                <a:lnTo>
                  <a:pt x="28600" y="25"/>
                </a:lnTo>
                <a:lnTo>
                  <a:pt x="12090" y="0"/>
                </a:lnTo>
                <a:lnTo>
                  <a:pt x="1168" y="11531"/>
                </a:lnTo>
                <a:lnTo>
                  <a:pt x="0" y="23329"/>
                </a:lnTo>
                <a:lnTo>
                  <a:pt x="4305" y="34366"/>
                </a:lnTo>
                <a:lnTo>
                  <a:pt x="20688" y="56959"/>
                </a:lnTo>
                <a:lnTo>
                  <a:pt x="26123" y="63449"/>
                </a:lnTo>
                <a:lnTo>
                  <a:pt x="30822" y="73914"/>
                </a:lnTo>
                <a:lnTo>
                  <a:pt x="45796" y="115646"/>
                </a:lnTo>
                <a:lnTo>
                  <a:pt x="60337" y="134823"/>
                </a:lnTo>
                <a:lnTo>
                  <a:pt x="61074" y="139255"/>
                </a:lnTo>
                <a:lnTo>
                  <a:pt x="57696" y="144119"/>
                </a:lnTo>
                <a:lnTo>
                  <a:pt x="57404" y="151485"/>
                </a:lnTo>
                <a:lnTo>
                  <a:pt x="55486" y="157683"/>
                </a:lnTo>
                <a:lnTo>
                  <a:pt x="51117" y="179425"/>
                </a:lnTo>
                <a:lnTo>
                  <a:pt x="51028" y="201752"/>
                </a:lnTo>
                <a:lnTo>
                  <a:pt x="54927" y="222681"/>
                </a:lnTo>
                <a:lnTo>
                  <a:pt x="62534" y="240271"/>
                </a:lnTo>
                <a:lnTo>
                  <a:pt x="66675" y="245872"/>
                </a:lnTo>
                <a:lnTo>
                  <a:pt x="72745" y="251764"/>
                </a:lnTo>
                <a:lnTo>
                  <a:pt x="80124" y="255524"/>
                </a:lnTo>
                <a:lnTo>
                  <a:pt x="88239" y="254723"/>
                </a:lnTo>
                <a:lnTo>
                  <a:pt x="94259" y="249796"/>
                </a:lnTo>
                <a:lnTo>
                  <a:pt x="97028" y="242328"/>
                </a:lnTo>
                <a:lnTo>
                  <a:pt x="100711" y="221107"/>
                </a:lnTo>
                <a:lnTo>
                  <a:pt x="100279" y="219189"/>
                </a:lnTo>
                <a:lnTo>
                  <a:pt x="101739" y="217563"/>
                </a:lnTo>
                <a:lnTo>
                  <a:pt x="126390" y="255803"/>
                </a:lnTo>
                <a:lnTo>
                  <a:pt x="149466" y="275234"/>
                </a:lnTo>
                <a:lnTo>
                  <a:pt x="154165" y="282905"/>
                </a:lnTo>
                <a:lnTo>
                  <a:pt x="161505" y="285559"/>
                </a:lnTo>
                <a:lnTo>
                  <a:pt x="161505" y="284810"/>
                </a:lnTo>
                <a:lnTo>
                  <a:pt x="160477" y="284810"/>
                </a:lnTo>
                <a:lnTo>
                  <a:pt x="159004" y="282600"/>
                </a:lnTo>
                <a:lnTo>
                  <a:pt x="120827" y="232117"/>
                </a:lnTo>
                <a:lnTo>
                  <a:pt x="102628" y="193967"/>
                </a:lnTo>
                <a:lnTo>
                  <a:pt x="102628" y="189547"/>
                </a:lnTo>
                <a:lnTo>
                  <a:pt x="100126" y="188061"/>
                </a:lnTo>
                <a:lnTo>
                  <a:pt x="96456" y="193522"/>
                </a:lnTo>
                <a:lnTo>
                  <a:pt x="91020" y="198094"/>
                </a:lnTo>
                <a:lnTo>
                  <a:pt x="85572" y="213106"/>
                </a:lnTo>
                <a:lnTo>
                  <a:pt x="81483" y="241896"/>
                </a:lnTo>
                <a:lnTo>
                  <a:pt x="72669" y="240423"/>
                </a:lnTo>
                <a:lnTo>
                  <a:pt x="67094" y="225374"/>
                </a:lnTo>
                <a:lnTo>
                  <a:pt x="62763" y="210578"/>
                </a:lnTo>
                <a:lnTo>
                  <a:pt x="60871" y="193509"/>
                </a:lnTo>
                <a:lnTo>
                  <a:pt x="61531" y="175958"/>
                </a:lnTo>
                <a:lnTo>
                  <a:pt x="64884" y="159753"/>
                </a:lnTo>
                <a:lnTo>
                  <a:pt x="69735" y="146507"/>
                </a:lnTo>
                <a:lnTo>
                  <a:pt x="71577" y="138925"/>
                </a:lnTo>
                <a:lnTo>
                  <a:pt x="71056" y="133502"/>
                </a:lnTo>
                <a:lnTo>
                  <a:pt x="69583" y="128778"/>
                </a:lnTo>
                <a:lnTo>
                  <a:pt x="64744" y="126123"/>
                </a:lnTo>
                <a:lnTo>
                  <a:pt x="58724" y="117716"/>
                </a:lnTo>
                <a:lnTo>
                  <a:pt x="55346" y="111823"/>
                </a:lnTo>
                <a:lnTo>
                  <a:pt x="53136" y="106654"/>
                </a:lnTo>
                <a:lnTo>
                  <a:pt x="42570" y="74282"/>
                </a:lnTo>
                <a:lnTo>
                  <a:pt x="35229" y="57391"/>
                </a:lnTo>
                <a:lnTo>
                  <a:pt x="21285" y="38227"/>
                </a:lnTo>
                <a:lnTo>
                  <a:pt x="16141" y="33502"/>
                </a:lnTo>
                <a:lnTo>
                  <a:pt x="9537" y="18465"/>
                </a:lnTo>
                <a:lnTo>
                  <a:pt x="11442" y="15506"/>
                </a:lnTo>
                <a:lnTo>
                  <a:pt x="11887" y="13589"/>
                </a:lnTo>
                <a:lnTo>
                  <a:pt x="14820" y="12268"/>
                </a:lnTo>
                <a:lnTo>
                  <a:pt x="54457" y="26720"/>
                </a:lnTo>
                <a:lnTo>
                  <a:pt x="61506" y="33794"/>
                </a:lnTo>
                <a:lnTo>
                  <a:pt x="65913" y="35128"/>
                </a:lnTo>
                <a:lnTo>
                  <a:pt x="71056" y="35128"/>
                </a:lnTo>
                <a:lnTo>
                  <a:pt x="78841" y="36893"/>
                </a:lnTo>
                <a:lnTo>
                  <a:pt x="87642" y="35572"/>
                </a:lnTo>
                <a:lnTo>
                  <a:pt x="130225" y="54737"/>
                </a:lnTo>
                <a:lnTo>
                  <a:pt x="174053" y="91592"/>
                </a:lnTo>
                <a:lnTo>
                  <a:pt x="209511" y="144411"/>
                </a:lnTo>
                <a:lnTo>
                  <a:pt x="210693" y="149567"/>
                </a:lnTo>
                <a:lnTo>
                  <a:pt x="237909" y="208775"/>
                </a:lnTo>
                <a:lnTo>
                  <a:pt x="242316" y="216928"/>
                </a:lnTo>
                <a:lnTo>
                  <a:pt x="247396" y="224497"/>
                </a:lnTo>
                <a:lnTo>
                  <a:pt x="251917" y="227939"/>
                </a:lnTo>
                <a:lnTo>
                  <a:pt x="272351" y="235115"/>
                </a:lnTo>
                <a:lnTo>
                  <a:pt x="277202" y="237324"/>
                </a:lnTo>
                <a:lnTo>
                  <a:pt x="284835" y="239242"/>
                </a:lnTo>
                <a:lnTo>
                  <a:pt x="317728" y="261658"/>
                </a:lnTo>
                <a:lnTo>
                  <a:pt x="328447" y="267855"/>
                </a:lnTo>
                <a:lnTo>
                  <a:pt x="330644" y="272719"/>
                </a:lnTo>
                <a:lnTo>
                  <a:pt x="316915" y="273151"/>
                </a:lnTo>
                <a:lnTo>
                  <a:pt x="304469" y="274269"/>
                </a:lnTo>
                <a:lnTo>
                  <a:pt x="293293" y="276504"/>
                </a:lnTo>
                <a:lnTo>
                  <a:pt x="279552" y="281419"/>
                </a:lnTo>
                <a:lnTo>
                  <a:pt x="273672" y="281419"/>
                </a:lnTo>
                <a:lnTo>
                  <a:pt x="273240" y="286143"/>
                </a:lnTo>
                <a:lnTo>
                  <a:pt x="275145" y="288061"/>
                </a:lnTo>
                <a:lnTo>
                  <a:pt x="275437" y="291299"/>
                </a:lnTo>
                <a:lnTo>
                  <a:pt x="280593" y="299720"/>
                </a:lnTo>
                <a:lnTo>
                  <a:pt x="284848" y="304736"/>
                </a:lnTo>
                <a:lnTo>
                  <a:pt x="305689" y="320357"/>
                </a:lnTo>
                <a:lnTo>
                  <a:pt x="335343" y="335546"/>
                </a:lnTo>
                <a:lnTo>
                  <a:pt x="340779" y="338937"/>
                </a:lnTo>
                <a:lnTo>
                  <a:pt x="352666" y="348970"/>
                </a:lnTo>
                <a:lnTo>
                  <a:pt x="354431" y="352221"/>
                </a:lnTo>
                <a:lnTo>
                  <a:pt x="357809" y="353390"/>
                </a:lnTo>
                <a:lnTo>
                  <a:pt x="357809" y="352653"/>
                </a:lnTo>
                <a:close/>
              </a:path>
            </a:pathLst>
          </a:custGeom>
          <a:solidFill>
            <a:srgbClr val="00668B"/>
          </a:solidFill>
        </p:spPr>
        <p:txBody>
          <a:bodyPr wrap="square" lIns="0" tIns="0" rIns="0" bIns="0" rtlCol="0"/>
          <a:lstStyle/>
          <a:p>
            <a:endParaRPr/>
          </a:p>
        </p:txBody>
      </p:sp>
      <p:sp>
        <p:nvSpPr>
          <p:cNvPr id="26" name="bg object 26"/>
          <p:cNvSpPr/>
          <p:nvPr/>
        </p:nvSpPr>
        <p:spPr>
          <a:xfrm>
            <a:off x="12583899" y="2813160"/>
            <a:ext cx="1104900" cy="389255"/>
          </a:xfrm>
          <a:custGeom>
            <a:avLst/>
            <a:gdLst/>
            <a:ahLst/>
            <a:cxnLst/>
            <a:rect l="l" t="t" r="r" b="b"/>
            <a:pathLst>
              <a:path w="1104900" h="389255">
                <a:moveTo>
                  <a:pt x="210552" y="338622"/>
                </a:moveTo>
                <a:lnTo>
                  <a:pt x="0" y="338622"/>
                </a:lnTo>
                <a:lnTo>
                  <a:pt x="0" y="289953"/>
                </a:lnTo>
                <a:lnTo>
                  <a:pt x="204972" y="289953"/>
                </a:lnTo>
                <a:lnTo>
                  <a:pt x="206440" y="289363"/>
                </a:lnTo>
                <a:lnTo>
                  <a:pt x="209377" y="289363"/>
                </a:lnTo>
                <a:lnTo>
                  <a:pt x="219263" y="288227"/>
                </a:lnTo>
                <a:lnTo>
                  <a:pt x="251076" y="266650"/>
                </a:lnTo>
                <a:lnTo>
                  <a:pt x="251076" y="213704"/>
                </a:lnTo>
                <a:lnTo>
                  <a:pt x="205853" y="190549"/>
                </a:lnTo>
                <a:lnTo>
                  <a:pt x="203651" y="189959"/>
                </a:lnTo>
                <a:lnTo>
                  <a:pt x="107918" y="189959"/>
                </a:lnTo>
                <a:lnTo>
                  <a:pt x="101164" y="189369"/>
                </a:lnTo>
                <a:lnTo>
                  <a:pt x="59052" y="180697"/>
                </a:lnTo>
                <a:lnTo>
                  <a:pt x="27676" y="165458"/>
                </a:lnTo>
                <a:lnTo>
                  <a:pt x="8084" y="145213"/>
                </a:lnTo>
                <a:lnTo>
                  <a:pt x="1321" y="121526"/>
                </a:lnTo>
                <a:lnTo>
                  <a:pt x="1321" y="78756"/>
                </a:lnTo>
                <a:lnTo>
                  <a:pt x="16187" y="33294"/>
                </a:lnTo>
                <a:lnTo>
                  <a:pt x="63429" y="6194"/>
                </a:lnTo>
                <a:lnTo>
                  <a:pt x="102908" y="345"/>
                </a:lnTo>
                <a:lnTo>
                  <a:pt x="122748" y="0"/>
                </a:lnTo>
                <a:lnTo>
                  <a:pt x="327868" y="0"/>
                </a:lnTo>
                <a:lnTo>
                  <a:pt x="327868" y="48964"/>
                </a:lnTo>
                <a:lnTo>
                  <a:pt x="112323" y="48964"/>
                </a:lnTo>
                <a:lnTo>
                  <a:pt x="96105" y="51529"/>
                </a:lnTo>
                <a:lnTo>
                  <a:pt x="85325" y="55435"/>
                </a:lnTo>
                <a:lnTo>
                  <a:pt x="78647" y="61636"/>
                </a:lnTo>
                <a:lnTo>
                  <a:pt x="74735" y="71087"/>
                </a:lnTo>
                <a:lnTo>
                  <a:pt x="74148" y="73299"/>
                </a:lnTo>
                <a:lnTo>
                  <a:pt x="74148" y="115037"/>
                </a:lnTo>
                <a:lnTo>
                  <a:pt x="102919" y="144170"/>
                </a:lnTo>
                <a:lnTo>
                  <a:pt x="122308" y="145861"/>
                </a:lnTo>
                <a:lnTo>
                  <a:pt x="210698" y="145861"/>
                </a:lnTo>
                <a:lnTo>
                  <a:pt x="226571" y="146478"/>
                </a:lnTo>
                <a:lnTo>
                  <a:pt x="272807" y="156480"/>
                </a:lnTo>
                <a:lnTo>
                  <a:pt x="311790" y="180759"/>
                </a:lnTo>
                <a:lnTo>
                  <a:pt x="324784" y="210459"/>
                </a:lnTo>
                <a:lnTo>
                  <a:pt x="324784" y="264438"/>
                </a:lnTo>
                <a:lnTo>
                  <a:pt x="298582" y="312617"/>
                </a:lnTo>
                <a:lnTo>
                  <a:pt x="262708" y="330596"/>
                </a:lnTo>
                <a:lnTo>
                  <a:pt x="228781" y="337698"/>
                </a:lnTo>
                <a:lnTo>
                  <a:pt x="210552" y="338622"/>
                </a:lnTo>
                <a:close/>
              </a:path>
              <a:path w="1104900" h="389255">
                <a:moveTo>
                  <a:pt x="854034" y="253819"/>
                </a:moveTo>
                <a:lnTo>
                  <a:pt x="780540" y="253819"/>
                </a:lnTo>
                <a:lnTo>
                  <a:pt x="780540" y="147"/>
                </a:lnTo>
                <a:lnTo>
                  <a:pt x="853955" y="147"/>
                </a:lnTo>
                <a:lnTo>
                  <a:pt x="854034" y="253819"/>
                </a:lnTo>
                <a:close/>
              </a:path>
              <a:path w="1104900" h="389255">
                <a:moveTo>
                  <a:pt x="1104591" y="338622"/>
                </a:moveTo>
                <a:lnTo>
                  <a:pt x="914301" y="338622"/>
                </a:lnTo>
                <a:lnTo>
                  <a:pt x="893011" y="337443"/>
                </a:lnTo>
                <a:lnTo>
                  <a:pt x="843761" y="329041"/>
                </a:lnTo>
                <a:lnTo>
                  <a:pt x="808566" y="312260"/>
                </a:lnTo>
                <a:lnTo>
                  <a:pt x="787439" y="287128"/>
                </a:lnTo>
                <a:lnTo>
                  <a:pt x="780393" y="253672"/>
                </a:lnTo>
                <a:lnTo>
                  <a:pt x="780540" y="253819"/>
                </a:lnTo>
                <a:lnTo>
                  <a:pt x="854034" y="253819"/>
                </a:lnTo>
                <a:lnTo>
                  <a:pt x="856937" y="270042"/>
                </a:lnTo>
                <a:lnTo>
                  <a:pt x="866802" y="281399"/>
                </a:lnTo>
                <a:lnTo>
                  <a:pt x="884926" y="287888"/>
                </a:lnTo>
                <a:lnTo>
                  <a:pt x="912686" y="289953"/>
                </a:lnTo>
                <a:lnTo>
                  <a:pt x="1104591" y="289953"/>
                </a:lnTo>
                <a:lnTo>
                  <a:pt x="1104591" y="338622"/>
                </a:lnTo>
                <a:close/>
              </a:path>
              <a:path w="1104900" h="389255">
                <a:moveTo>
                  <a:pt x="561325" y="339655"/>
                </a:moveTo>
                <a:lnTo>
                  <a:pt x="482919" y="339655"/>
                </a:lnTo>
                <a:lnTo>
                  <a:pt x="472918" y="339360"/>
                </a:lnTo>
                <a:lnTo>
                  <a:pt x="408444" y="322044"/>
                </a:lnTo>
                <a:lnTo>
                  <a:pt x="373747" y="283321"/>
                </a:lnTo>
                <a:lnTo>
                  <a:pt x="369420" y="255884"/>
                </a:lnTo>
                <a:lnTo>
                  <a:pt x="371182" y="255884"/>
                </a:lnTo>
                <a:lnTo>
                  <a:pt x="371182" y="81706"/>
                </a:lnTo>
                <a:lnTo>
                  <a:pt x="394473" y="28390"/>
                </a:lnTo>
                <a:lnTo>
                  <a:pt x="463684" y="2064"/>
                </a:lnTo>
                <a:lnTo>
                  <a:pt x="483212" y="884"/>
                </a:lnTo>
                <a:lnTo>
                  <a:pt x="629454" y="884"/>
                </a:lnTo>
                <a:lnTo>
                  <a:pt x="635620" y="1474"/>
                </a:lnTo>
                <a:lnTo>
                  <a:pt x="642668" y="2064"/>
                </a:lnTo>
                <a:lnTo>
                  <a:pt x="682775" y="11833"/>
                </a:lnTo>
                <a:lnTo>
                  <a:pt x="711457" y="28445"/>
                </a:lnTo>
                <a:lnTo>
                  <a:pt x="727262" y="49849"/>
                </a:lnTo>
                <a:lnTo>
                  <a:pt x="504209" y="49849"/>
                </a:lnTo>
                <a:lnTo>
                  <a:pt x="482185" y="52391"/>
                </a:lnTo>
                <a:lnTo>
                  <a:pt x="465226" y="59675"/>
                </a:lnTo>
                <a:lnTo>
                  <a:pt x="454324" y="71190"/>
                </a:lnTo>
                <a:lnTo>
                  <a:pt x="450470" y="86425"/>
                </a:lnTo>
                <a:lnTo>
                  <a:pt x="450176" y="254262"/>
                </a:lnTo>
                <a:lnTo>
                  <a:pt x="451351" y="256474"/>
                </a:lnTo>
                <a:lnTo>
                  <a:pt x="451938" y="259424"/>
                </a:lnTo>
                <a:lnTo>
                  <a:pt x="457644" y="272856"/>
                </a:lnTo>
                <a:lnTo>
                  <a:pt x="468511" y="282708"/>
                </a:lnTo>
                <a:lnTo>
                  <a:pt x="484086" y="288771"/>
                </a:lnTo>
                <a:lnTo>
                  <a:pt x="503915" y="290838"/>
                </a:lnTo>
                <a:lnTo>
                  <a:pt x="727456" y="290838"/>
                </a:lnTo>
                <a:lnTo>
                  <a:pt x="724195" y="298691"/>
                </a:lnTo>
                <a:lnTo>
                  <a:pt x="710774" y="312983"/>
                </a:lnTo>
                <a:lnTo>
                  <a:pt x="691269" y="323874"/>
                </a:lnTo>
                <a:lnTo>
                  <a:pt x="704886" y="336263"/>
                </a:lnTo>
                <a:lnTo>
                  <a:pt x="620057" y="336263"/>
                </a:lnTo>
                <a:lnTo>
                  <a:pt x="561325" y="339655"/>
                </a:lnTo>
                <a:close/>
              </a:path>
              <a:path w="1104900" h="389255">
                <a:moveTo>
                  <a:pt x="730274" y="284053"/>
                </a:moveTo>
                <a:lnTo>
                  <a:pt x="647220" y="284053"/>
                </a:lnTo>
                <a:lnTo>
                  <a:pt x="654116" y="279412"/>
                </a:lnTo>
                <a:lnTo>
                  <a:pt x="659443" y="273914"/>
                </a:lnTo>
                <a:lnTo>
                  <a:pt x="663284" y="267586"/>
                </a:lnTo>
                <a:lnTo>
                  <a:pt x="665720" y="260456"/>
                </a:lnTo>
                <a:lnTo>
                  <a:pt x="666308" y="258244"/>
                </a:lnTo>
                <a:lnTo>
                  <a:pt x="666234" y="81706"/>
                </a:lnTo>
                <a:lnTo>
                  <a:pt x="633820" y="51808"/>
                </a:lnTo>
                <a:lnTo>
                  <a:pt x="614330" y="49849"/>
                </a:lnTo>
                <a:lnTo>
                  <a:pt x="727262" y="49849"/>
                </a:lnTo>
                <a:lnTo>
                  <a:pt x="728671" y="51757"/>
                </a:lnTo>
                <a:lnTo>
                  <a:pt x="734436" y="81706"/>
                </a:lnTo>
                <a:lnTo>
                  <a:pt x="734390" y="256474"/>
                </a:lnTo>
                <a:lnTo>
                  <a:pt x="731945" y="280030"/>
                </a:lnTo>
                <a:lnTo>
                  <a:pt x="730274" y="284053"/>
                </a:lnTo>
                <a:close/>
              </a:path>
              <a:path w="1104900" h="389255">
                <a:moveTo>
                  <a:pt x="727456" y="290838"/>
                </a:moveTo>
                <a:lnTo>
                  <a:pt x="569988" y="290838"/>
                </a:lnTo>
                <a:lnTo>
                  <a:pt x="509495" y="235679"/>
                </a:lnTo>
                <a:lnTo>
                  <a:pt x="594068" y="235679"/>
                </a:lnTo>
                <a:lnTo>
                  <a:pt x="647220" y="284053"/>
                </a:lnTo>
                <a:lnTo>
                  <a:pt x="730274" y="284053"/>
                </a:lnTo>
                <a:lnTo>
                  <a:pt x="727456" y="290838"/>
                </a:lnTo>
                <a:close/>
              </a:path>
              <a:path w="1104900" h="389255">
                <a:moveTo>
                  <a:pt x="762921" y="389062"/>
                </a:moveTo>
                <a:lnTo>
                  <a:pt x="678348" y="389062"/>
                </a:lnTo>
                <a:lnTo>
                  <a:pt x="620057" y="336263"/>
                </a:lnTo>
                <a:lnTo>
                  <a:pt x="704886" y="336263"/>
                </a:lnTo>
                <a:lnTo>
                  <a:pt x="762921" y="389062"/>
                </a:lnTo>
                <a:close/>
              </a:path>
            </a:pathLst>
          </a:custGeom>
          <a:solidFill>
            <a:srgbClr val="CD8B2B"/>
          </a:solidFill>
        </p:spPr>
        <p:txBody>
          <a:bodyPr wrap="square" lIns="0" tIns="0" rIns="0" bIns="0" rtlCol="0"/>
          <a:lstStyle/>
          <a:p>
            <a:endParaRPr/>
          </a:p>
        </p:txBody>
      </p:sp>
      <p:sp>
        <p:nvSpPr>
          <p:cNvPr id="27" name="bg object 27"/>
          <p:cNvSpPr/>
          <p:nvPr/>
        </p:nvSpPr>
        <p:spPr>
          <a:xfrm>
            <a:off x="11612041" y="2806604"/>
            <a:ext cx="915669" cy="442595"/>
          </a:xfrm>
          <a:custGeom>
            <a:avLst/>
            <a:gdLst/>
            <a:ahLst/>
            <a:cxnLst/>
            <a:rect l="l" t="t" r="r" b="b"/>
            <a:pathLst>
              <a:path w="915670" h="442594">
                <a:moveTo>
                  <a:pt x="72826" y="345474"/>
                </a:moveTo>
                <a:lnTo>
                  <a:pt x="0" y="345474"/>
                </a:lnTo>
                <a:lnTo>
                  <a:pt x="0" y="55815"/>
                </a:lnTo>
                <a:lnTo>
                  <a:pt x="19202" y="13630"/>
                </a:lnTo>
                <a:lnTo>
                  <a:pt x="72677" y="0"/>
                </a:lnTo>
                <a:lnTo>
                  <a:pt x="103972" y="4141"/>
                </a:lnTo>
                <a:lnTo>
                  <a:pt x="127807" y="18486"/>
                </a:lnTo>
                <a:lnTo>
                  <a:pt x="143891" y="42247"/>
                </a:lnTo>
                <a:lnTo>
                  <a:pt x="149732" y="55815"/>
                </a:lnTo>
                <a:lnTo>
                  <a:pt x="72826" y="55815"/>
                </a:lnTo>
                <a:lnTo>
                  <a:pt x="72826" y="345474"/>
                </a:lnTo>
                <a:close/>
              </a:path>
              <a:path w="915670" h="442594">
                <a:moveTo>
                  <a:pt x="327710" y="291937"/>
                </a:moveTo>
                <a:lnTo>
                  <a:pt x="251370" y="291937"/>
                </a:lnTo>
                <a:lnTo>
                  <a:pt x="362960" y="42247"/>
                </a:lnTo>
                <a:lnTo>
                  <a:pt x="379306" y="18486"/>
                </a:lnTo>
                <a:lnTo>
                  <a:pt x="403099" y="4141"/>
                </a:lnTo>
                <a:lnTo>
                  <a:pt x="434132" y="0"/>
                </a:lnTo>
                <a:lnTo>
                  <a:pt x="472200" y="6851"/>
                </a:lnTo>
                <a:lnTo>
                  <a:pt x="487525" y="13672"/>
                </a:lnTo>
                <a:lnTo>
                  <a:pt x="498336" y="23590"/>
                </a:lnTo>
                <a:lnTo>
                  <a:pt x="504741" y="37380"/>
                </a:lnTo>
                <a:lnTo>
                  <a:pt x="506852" y="55815"/>
                </a:lnTo>
                <a:lnTo>
                  <a:pt x="433437" y="55815"/>
                </a:lnTo>
                <a:lnTo>
                  <a:pt x="327710" y="291937"/>
                </a:lnTo>
                <a:close/>
              </a:path>
              <a:path w="915670" h="442594">
                <a:moveTo>
                  <a:pt x="253719" y="349898"/>
                </a:moveTo>
                <a:lnTo>
                  <a:pt x="211506" y="340496"/>
                </a:lnTo>
                <a:lnTo>
                  <a:pt x="186472" y="308308"/>
                </a:lnTo>
                <a:lnTo>
                  <a:pt x="72826" y="55815"/>
                </a:lnTo>
                <a:lnTo>
                  <a:pt x="149732" y="55815"/>
                </a:lnTo>
                <a:lnTo>
                  <a:pt x="251370" y="291937"/>
                </a:lnTo>
                <a:lnTo>
                  <a:pt x="327710" y="291937"/>
                </a:lnTo>
                <a:lnTo>
                  <a:pt x="320379" y="308308"/>
                </a:lnTo>
                <a:lnTo>
                  <a:pt x="309303" y="327623"/>
                </a:lnTo>
                <a:lnTo>
                  <a:pt x="295418" y="340496"/>
                </a:lnTo>
                <a:lnTo>
                  <a:pt x="277349" y="347672"/>
                </a:lnTo>
                <a:lnTo>
                  <a:pt x="253719" y="349898"/>
                </a:lnTo>
                <a:close/>
              </a:path>
              <a:path w="915670" h="442594">
                <a:moveTo>
                  <a:pt x="506852" y="345474"/>
                </a:moveTo>
                <a:lnTo>
                  <a:pt x="433437" y="345474"/>
                </a:lnTo>
                <a:lnTo>
                  <a:pt x="433437" y="55815"/>
                </a:lnTo>
                <a:lnTo>
                  <a:pt x="506852" y="55815"/>
                </a:lnTo>
                <a:lnTo>
                  <a:pt x="506852" y="345474"/>
                </a:lnTo>
                <a:close/>
              </a:path>
              <a:path w="915670" h="442594">
                <a:moveTo>
                  <a:pt x="915475" y="298869"/>
                </a:moveTo>
                <a:lnTo>
                  <a:pt x="842061" y="298869"/>
                </a:lnTo>
                <a:lnTo>
                  <a:pt x="842061" y="108614"/>
                </a:lnTo>
                <a:lnTo>
                  <a:pt x="915475" y="108614"/>
                </a:lnTo>
                <a:lnTo>
                  <a:pt x="915475" y="298869"/>
                </a:lnTo>
                <a:close/>
              </a:path>
              <a:path w="915670" h="442594">
                <a:moveTo>
                  <a:pt x="838389" y="442518"/>
                </a:moveTo>
                <a:lnTo>
                  <a:pt x="568960" y="442518"/>
                </a:lnTo>
                <a:lnTo>
                  <a:pt x="568960" y="398715"/>
                </a:lnTo>
                <a:lnTo>
                  <a:pt x="800215" y="398715"/>
                </a:lnTo>
                <a:lnTo>
                  <a:pt x="826507" y="392005"/>
                </a:lnTo>
                <a:lnTo>
                  <a:pt x="838537" y="381533"/>
                </a:lnTo>
                <a:lnTo>
                  <a:pt x="841758" y="370509"/>
                </a:lnTo>
                <a:lnTo>
                  <a:pt x="841732" y="368923"/>
                </a:lnTo>
                <a:lnTo>
                  <a:pt x="841621" y="342966"/>
                </a:lnTo>
                <a:lnTo>
                  <a:pt x="686423" y="342966"/>
                </a:lnTo>
                <a:lnTo>
                  <a:pt x="637400" y="337072"/>
                </a:lnTo>
                <a:lnTo>
                  <a:pt x="599941" y="321913"/>
                </a:lnTo>
                <a:lnTo>
                  <a:pt x="575916" y="299952"/>
                </a:lnTo>
                <a:lnTo>
                  <a:pt x="567198" y="273649"/>
                </a:lnTo>
                <a:lnTo>
                  <a:pt x="567198" y="109794"/>
                </a:lnTo>
                <a:lnTo>
                  <a:pt x="640612" y="109794"/>
                </a:lnTo>
                <a:lnTo>
                  <a:pt x="640612" y="269077"/>
                </a:lnTo>
                <a:lnTo>
                  <a:pt x="641466" y="277382"/>
                </a:lnTo>
                <a:lnTo>
                  <a:pt x="646999" y="287070"/>
                </a:lnTo>
                <a:lnTo>
                  <a:pt x="660352" y="295209"/>
                </a:lnTo>
                <a:lnTo>
                  <a:pt x="684661" y="298869"/>
                </a:lnTo>
                <a:lnTo>
                  <a:pt x="915475" y="298869"/>
                </a:lnTo>
                <a:lnTo>
                  <a:pt x="915475" y="368923"/>
                </a:lnTo>
                <a:lnTo>
                  <a:pt x="902555" y="408212"/>
                </a:lnTo>
                <a:lnTo>
                  <a:pt x="871353" y="432139"/>
                </a:lnTo>
                <a:lnTo>
                  <a:pt x="838389" y="442518"/>
                </a:lnTo>
                <a:close/>
              </a:path>
            </a:pathLst>
          </a:custGeom>
          <a:solidFill>
            <a:srgbClr val="00668B"/>
          </a:solidFill>
        </p:spPr>
        <p:txBody>
          <a:bodyPr wrap="square" lIns="0" tIns="0" rIns="0" bIns="0" rtlCol="0"/>
          <a:lstStyle/>
          <a:p>
            <a:endParaRPr/>
          </a:p>
        </p:txBody>
      </p:sp>
      <p:pic>
        <p:nvPicPr>
          <p:cNvPr id="28" name="bg object 28"/>
          <p:cNvPicPr/>
          <p:nvPr/>
        </p:nvPicPr>
        <p:blipFill>
          <a:blip r:embed="rId9" cstate="print"/>
          <a:stretch>
            <a:fillRect/>
          </a:stretch>
        </p:blipFill>
        <p:spPr>
          <a:xfrm>
            <a:off x="11034486" y="6430217"/>
            <a:ext cx="2809874" cy="847724"/>
          </a:xfrm>
          <a:prstGeom prst="rect">
            <a:avLst/>
          </a:prstGeom>
        </p:spPr>
      </p:pic>
      <p:sp>
        <p:nvSpPr>
          <p:cNvPr id="2" name="Holder 2"/>
          <p:cNvSpPr>
            <a:spLocks noGrp="1"/>
          </p:cNvSpPr>
          <p:nvPr>
            <p:ph type="title"/>
          </p:nvPr>
        </p:nvSpPr>
        <p:spPr/>
        <p:txBody>
          <a:bodyPr lIns="0" tIns="0" rIns="0" bIns="0"/>
          <a:lstStyle>
            <a:lvl1pPr>
              <a:defRPr sz="6250" b="0" i="0">
                <a:solidFill>
                  <a:srgbClr val="FFD017"/>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50" b="0" i="0">
                <a:solidFill>
                  <a:srgbClr val="FFD017"/>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8" cy="10286999"/>
          </a:xfrm>
          <a:prstGeom prst="rect">
            <a:avLst/>
          </a:prstGeom>
        </p:spPr>
      </p:pic>
      <p:sp>
        <p:nvSpPr>
          <p:cNvPr id="2" name="Holder 2"/>
          <p:cNvSpPr>
            <a:spLocks noGrp="1"/>
          </p:cNvSpPr>
          <p:nvPr>
            <p:ph type="title"/>
          </p:nvPr>
        </p:nvSpPr>
        <p:spPr>
          <a:xfrm>
            <a:off x="359260" y="-62450"/>
            <a:ext cx="17473295" cy="2214245"/>
          </a:xfrm>
          <a:prstGeom prst="rect">
            <a:avLst/>
          </a:prstGeom>
        </p:spPr>
        <p:txBody>
          <a:bodyPr wrap="square" lIns="0" tIns="0" rIns="0" bIns="0">
            <a:spAutoFit/>
          </a:bodyPr>
          <a:lstStyle>
            <a:lvl1pPr>
              <a:defRPr sz="6250" b="0" i="0">
                <a:solidFill>
                  <a:srgbClr val="FFD017"/>
                </a:solidFill>
                <a:latin typeface="Times New Roman"/>
                <a:cs typeface="Times New Roman"/>
              </a:defRPr>
            </a:lvl1pPr>
          </a:lstStyle>
          <a:p>
            <a:endParaRPr/>
          </a:p>
        </p:txBody>
      </p:sp>
      <p:sp>
        <p:nvSpPr>
          <p:cNvPr id="3" name="Holder 3"/>
          <p:cNvSpPr>
            <a:spLocks noGrp="1"/>
          </p:cNvSpPr>
          <p:nvPr>
            <p:ph type="body" idx="1"/>
          </p:nvPr>
        </p:nvSpPr>
        <p:spPr>
          <a:xfrm>
            <a:off x="740983" y="2443278"/>
            <a:ext cx="8022590" cy="6959600"/>
          </a:xfrm>
          <a:prstGeom prst="rect">
            <a:avLst/>
          </a:prstGeom>
        </p:spPr>
        <p:txBody>
          <a:bodyPr wrap="square" lIns="0" tIns="0" rIns="0" bIns="0">
            <a:spAutoFit/>
          </a:bodyPr>
          <a:lstStyle>
            <a:lvl1pPr>
              <a:defRPr sz="3050" b="0" i="0">
                <a:solidFill>
                  <a:schemeClr val="bg1"/>
                </a:solidFill>
                <a:latin typeface="Georgia"/>
                <a:cs typeface="Georgi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8.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918950" cy="10287000"/>
            <a:chOff x="0" y="0"/>
            <a:chExt cx="11918950" cy="10287000"/>
          </a:xfrm>
        </p:grpSpPr>
        <p:pic>
          <p:nvPicPr>
            <p:cNvPr id="3" name="object 3"/>
            <p:cNvPicPr/>
            <p:nvPr/>
          </p:nvPicPr>
          <p:blipFill>
            <a:blip r:embed="rId2" cstate="print"/>
            <a:stretch>
              <a:fillRect/>
            </a:stretch>
          </p:blipFill>
          <p:spPr>
            <a:xfrm>
              <a:off x="689" y="0"/>
              <a:ext cx="11917929" cy="10286999"/>
            </a:xfrm>
            <a:prstGeom prst="rect">
              <a:avLst/>
            </a:prstGeom>
          </p:spPr>
        </p:pic>
        <p:sp>
          <p:nvSpPr>
            <p:cNvPr id="4" name="object 4"/>
            <p:cNvSpPr/>
            <p:nvPr/>
          </p:nvSpPr>
          <p:spPr>
            <a:xfrm>
              <a:off x="0" y="5152109"/>
              <a:ext cx="8590915" cy="1043305"/>
            </a:xfrm>
            <a:custGeom>
              <a:avLst/>
              <a:gdLst/>
              <a:ahLst/>
              <a:cxnLst/>
              <a:rect l="l" t="t" r="r" b="b"/>
              <a:pathLst>
                <a:path w="8590915" h="1043304">
                  <a:moveTo>
                    <a:pt x="8069083" y="1043091"/>
                  </a:moveTo>
                  <a:lnTo>
                    <a:pt x="0" y="1043091"/>
                  </a:lnTo>
                  <a:lnTo>
                    <a:pt x="0" y="0"/>
                  </a:lnTo>
                  <a:lnTo>
                    <a:pt x="8069083" y="0"/>
                  </a:lnTo>
                  <a:lnTo>
                    <a:pt x="8116555" y="2131"/>
                  </a:lnTo>
                  <a:lnTo>
                    <a:pt x="8162832" y="8402"/>
                  </a:lnTo>
                  <a:lnTo>
                    <a:pt x="8207731" y="18630"/>
                  </a:lnTo>
                  <a:lnTo>
                    <a:pt x="8251068" y="32629"/>
                  </a:lnTo>
                  <a:lnTo>
                    <a:pt x="8292658" y="50215"/>
                  </a:lnTo>
                  <a:lnTo>
                    <a:pt x="8332318" y="71206"/>
                  </a:lnTo>
                  <a:lnTo>
                    <a:pt x="8369863" y="95415"/>
                  </a:lnTo>
                  <a:lnTo>
                    <a:pt x="8405109" y="122660"/>
                  </a:lnTo>
                  <a:lnTo>
                    <a:pt x="8437872" y="152757"/>
                  </a:lnTo>
                  <a:lnTo>
                    <a:pt x="8467968" y="185520"/>
                  </a:lnTo>
                  <a:lnTo>
                    <a:pt x="8495213" y="220766"/>
                  </a:lnTo>
                  <a:lnTo>
                    <a:pt x="8519423" y="258311"/>
                  </a:lnTo>
                  <a:lnTo>
                    <a:pt x="8540413" y="297971"/>
                  </a:lnTo>
                  <a:lnTo>
                    <a:pt x="8558000" y="339561"/>
                  </a:lnTo>
                  <a:lnTo>
                    <a:pt x="8571999" y="382898"/>
                  </a:lnTo>
                  <a:lnTo>
                    <a:pt x="8582226" y="427797"/>
                  </a:lnTo>
                  <a:lnTo>
                    <a:pt x="8588498" y="474074"/>
                  </a:lnTo>
                  <a:lnTo>
                    <a:pt x="8590629" y="521545"/>
                  </a:lnTo>
                  <a:lnTo>
                    <a:pt x="8588498" y="569017"/>
                  </a:lnTo>
                  <a:lnTo>
                    <a:pt x="8582226" y="615294"/>
                  </a:lnTo>
                  <a:lnTo>
                    <a:pt x="8571999" y="660193"/>
                  </a:lnTo>
                  <a:lnTo>
                    <a:pt x="8558000" y="703529"/>
                  </a:lnTo>
                  <a:lnTo>
                    <a:pt x="8540413" y="745120"/>
                  </a:lnTo>
                  <a:lnTo>
                    <a:pt x="8519423" y="784779"/>
                  </a:lnTo>
                  <a:lnTo>
                    <a:pt x="8495213" y="822324"/>
                  </a:lnTo>
                  <a:lnTo>
                    <a:pt x="8467968" y="857570"/>
                  </a:lnTo>
                  <a:lnTo>
                    <a:pt x="8437872" y="890334"/>
                  </a:lnTo>
                  <a:lnTo>
                    <a:pt x="8405109" y="920430"/>
                  </a:lnTo>
                  <a:lnTo>
                    <a:pt x="8369863" y="947675"/>
                  </a:lnTo>
                  <a:lnTo>
                    <a:pt x="8332318" y="971884"/>
                  </a:lnTo>
                  <a:lnTo>
                    <a:pt x="8292658" y="992875"/>
                  </a:lnTo>
                  <a:lnTo>
                    <a:pt x="8251068" y="1010461"/>
                  </a:lnTo>
                  <a:lnTo>
                    <a:pt x="8207731" y="1024461"/>
                  </a:lnTo>
                  <a:lnTo>
                    <a:pt x="8162832" y="1034688"/>
                  </a:lnTo>
                  <a:lnTo>
                    <a:pt x="8116555" y="1040959"/>
                  </a:lnTo>
                  <a:lnTo>
                    <a:pt x="8069083" y="1043091"/>
                  </a:lnTo>
                  <a:close/>
                </a:path>
              </a:pathLst>
            </a:custGeom>
            <a:solidFill>
              <a:srgbClr val="FFD017"/>
            </a:solidFill>
          </p:spPr>
          <p:txBody>
            <a:bodyPr wrap="square" lIns="0" tIns="0" rIns="0" bIns="0" rtlCol="0"/>
            <a:lstStyle/>
            <a:p>
              <a:endParaRPr/>
            </a:p>
          </p:txBody>
        </p:sp>
      </p:grpSp>
      <p:grpSp>
        <p:nvGrpSpPr>
          <p:cNvPr id="5" name="object 5"/>
          <p:cNvGrpSpPr/>
          <p:nvPr/>
        </p:nvGrpSpPr>
        <p:grpSpPr>
          <a:xfrm>
            <a:off x="12892558" y="0"/>
            <a:ext cx="5395595" cy="7070725"/>
            <a:chOff x="12892558" y="0"/>
            <a:chExt cx="5395595" cy="7070725"/>
          </a:xfrm>
        </p:grpSpPr>
        <p:pic>
          <p:nvPicPr>
            <p:cNvPr id="6" name="object 6"/>
            <p:cNvPicPr/>
            <p:nvPr/>
          </p:nvPicPr>
          <p:blipFill>
            <a:blip r:embed="rId3" cstate="print"/>
            <a:stretch>
              <a:fillRect/>
            </a:stretch>
          </p:blipFill>
          <p:spPr>
            <a:xfrm>
              <a:off x="12892558" y="0"/>
              <a:ext cx="5395440" cy="7070489"/>
            </a:xfrm>
            <a:prstGeom prst="rect">
              <a:avLst/>
            </a:prstGeom>
          </p:spPr>
        </p:pic>
        <p:sp>
          <p:nvSpPr>
            <p:cNvPr id="7" name="object 7"/>
            <p:cNvSpPr/>
            <p:nvPr/>
          </p:nvSpPr>
          <p:spPr>
            <a:xfrm>
              <a:off x="13209781" y="0"/>
              <a:ext cx="5078730" cy="6753859"/>
            </a:xfrm>
            <a:custGeom>
              <a:avLst/>
              <a:gdLst/>
              <a:ahLst/>
              <a:cxnLst/>
              <a:rect l="l" t="t" r="r" b="b"/>
              <a:pathLst>
                <a:path w="5078730" h="6753859">
                  <a:moveTo>
                    <a:pt x="4440195" y="6677068"/>
                  </a:moveTo>
                  <a:lnTo>
                    <a:pt x="2846777" y="6677068"/>
                  </a:lnTo>
                  <a:lnTo>
                    <a:pt x="2405480" y="6550068"/>
                  </a:lnTo>
                  <a:lnTo>
                    <a:pt x="2362662" y="6524668"/>
                  </a:lnTo>
                  <a:lnTo>
                    <a:pt x="2277791" y="6499268"/>
                  </a:lnTo>
                  <a:lnTo>
                    <a:pt x="2235746" y="6473868"/>
                  </a:lnTo>
                  <a:lnTo>
                    <a:pt x="2193967" y="6461168"/>
                  </a:lnTo>
                  <a:lnTo>
                    <a:pt x="2152456" y="6435768"/>
                  </a:lnTo>
                  <a:lnTo>
                    <a:pt x="2111219" y="6423068"/>
                  </a:lnTo>
                  <a:lnTo>
                    <a:pt x="2070258" y="6397668"/>
                  </a:lnTo>
                  <a:lnTo>
                    <a:pt x="2029579" y="6384968"/>
                  </a:lnTo>
                  <a:lnTo>
                    <a:pt x="1989184" y="6359568"/>
                  </a:lnTo>
                  <a:lnTo>
                    <a:pt x="1949077" y="6346868"/>
                  </a:lnTo>
                  <a:lnTo>
                    <a:pt x="1869744" y="6296068"/>
                  </a:lnTo>
                  <a:lnTo>
                    <a:pt x="1830525" y="6283368"/>
                  </a:lnTo>
                  <a:lnTo>
                    <a:pt x="1714708" y="6207168"/>
                  </a:lnTo>
                  <a:lnTo>
                    <a:pt x="1601728" y="6130968"/>
                  </a:lnTo>
                  <a:lnTo>
                    <a:pt x="1491690" y="6054768"/>
                  </a:lnTo>
                  <a:lnTo>
                    <a:pt x="1420016" y="6003968"/>
                  </a:lnTo>
                  <a:lnTo>
                    <a:pt x="1349727" y="5953168"/>
                  </a:lnTo>
                  <a:lnTo>
                    <a:pt x="1315111" y="5915068"/>
                  </a:lnTo>
                  <a:lnTo>
                    <a:pt x="1246955" y="5864268"/>
                  </a:lnTo>
                  <a:lnTo>
                    <a:pt x="1213423" y="5826168"/>
                  </a:lnTo>
                  <a:lnTo>
                    <a:pt x="1147470" y="5775368"/>
                  </a:lnTo>
                  <a:lnTo>
                    <a:pt x="1115057" y="5737268"/>
                  </a:lnTo>
                  <a:lnTo>
                    <a:pt x="1083024" y="5711868"/>
                  </a:lnTo>
                  <a:lnTo>
                    <a:pt x="1051376" y="5673768"/>
                  </a:lnTo>
                  <a:lnTo>
                    <a:pt x="1020116" y="5648368"/>
                  </a:lnTo>
                  <a:lnTo>
                    <a:pt x="989248" y="5610268"/>
                  </a:lnTo>
                  <a:lnTo>
                    <a:pt x="958776" y="5584868"/>
                  </a:lnTo>
                  <a:lnTo>
                    <a:pt x="928704" y="5546768"/>
                  </a:lnTo>
                  <a:lnTo>
                    <a:pt x="899036" y="5508668"/>
                  </a:lnTo>
                  <a:lnTo>
                    <a:pt x="869775" y="5483268"/>
                  </a:lnTo>
                  <a:lnTo>
                    <a:pt x="840925" y="5445168"/>
                  </a:lnTo>
                  <a:lnTo>
                    <a:pt x="812491" y="5407068"/>
                  </a:lnTo>
                  <a:lnTo>
                    <a:pt x="784475" y="5368968"/>
                  </a:lnTo>
                  <a:lnTo>
                    <a:pt x="756882" y="5343568"/>
                  </a:lnTo>
                  <a:lnTo>
                    <a:pt x="729716" y="5305468"/>
                  </a:lnTo>
                  <a:lnTo>
                    <a:pt x="702981" y="5267368"/>
                  </a:lnTo>
                  <a:lnTo>
                    <a:pt x="676680" y="5229268"/>
                  </a:lnTo>
                  <a:lnTo>
                    <a:pt x="650817" y="5191168"/>
                  </a:lnTo>
                  <a:lnTo>
                    <a:pt x="625396" y="5153068"/>
                  </a:lnTo>
                  <a:lnTo>
                    <a:pt x="600421" y="5114968"/>
                  </a:lnTo>
                  <a:lnTo>
                    <a:pt x="575896" y="5076868"/>
                  </a:lnTo>
                  <a:lnTo>
                    <a:pt x="551824" y="5038768"/>
                  </a:lnTo>
                  <a:lnTo>
                    <a:pt x="528210" y="5000668"/>
                  </a:lnTo>
                  <a:lnTo>
                    <a:pt x="505057" y="4962568"/>
                  </a:lnTo>
                  <a:lnTo>
                    <a:pt x="482369" y="4924468"/>
                  </a:lnTo>
                  <a:lnTo>
                    <a:pt x="460150" y="4886368"/>
                  </a:lnTo>
                  <a:lnTo>
                    <a:pt x="438403" y="4848268"/>
                  </a:lnTo>
                  <a:lnTo>
                    <a:pt x="417134" y="4810168"/>
                  </a:lnTo>
                  <a:lnTo>
                    <a:pt x="396344" y="4772068"/>
                  </a:lnTo>
                  <a:lnTo>
                    <a:pt x="376039" y="4733968"/>
                  </a:lnTo>
                  <a:lnTo>
                    <a:pt x="356223" y="4683168"/>
                  </a:lnTo>
                  <a:lnTo>
                    <a:pt x="336898" y="4645068"/>
                  </a:lnTo>
                  <a:lnTo>
                    <a:pt x="318069" y="4606968"/>
                  </a:lnTo>
                  <a:lnTo>
                    <a:pt x="299739" y="4568868"/>
                  </a:lnTo>
                  <a:lnTo>
                    <a:pt x="281914" y="4518068"/>
                  </a:lnTo>
                  <a:lnTo>
                    <a:pt x="264595" y="4479968"/>
                  </a:lnTo>
                  <a:lnTo>
                    <a:pt x="247788" y="4441868"/>
                  </a:lnTo>
                  <a:lnTo>
                    <a:pt x="231495" y="4391068"/>
                  </a:lnTo>
                  <a:lnTo>
                    <a:pt x="215722" y="4352968"/>
                  </a:lnTo>
                  <a:lnTo>
                    <a:pt x="200471" y="4314868"/>
                  </a:lnTo>
                  <a:lnTo>
                    <a:pt x="185747" y="4264068"/>
                  </a:lnTo>
                  <a:lnTo>
                    <a:pt x="171553" y="4225968"/>
                  </a:lnTo>
                  <a:lnTo>
                    <a:pt x="157893" y="4175168"/>
                  </a:lnTo>
                  <a:lnTo>
                    <a:pt x="144772" y="4137068"/>
                  </a:lnTo>
                  <a:lnTo>
                    <a:pt x="132192" y="4086268"/>
                  </a:lnTo>
                  <a:lnTo>
                    <a:pt x="120158" y="4048168"/>
                  </a:lnTo>
                  <a:lnTo>
                    <a:pt x="108674" y="3997368"/>
                  </a:lnTo>
                  <a:lnTo>
                    <a:pt x="97743" y="3959268"/>
                  </a:lnTo>
                  <a:lnTo>
                    <a:pt x="87369" y="3908468"/>
                  </a:lnTo>
                  <a:lnTo>
                    <a:pt x="77556" y="3870368"/>
                  </a:lnTo>
                  <a:lnTo>
                    <a:pt x="68309" y="3819568"/>
                  </a:lnTo>
                  <a:lnTo>
                    <a:pt x="59630" y="3781468"/>
                  </a:lnTo>
                  <a:lnTo>
                    <a:pt x="51524" y="3730668"/>
                  </a:lnTo>
                  <a:lnTo>
                    <a:pt x="43994" y="3679868"/>
                  </a:lnTo>
                  <a:lnTo>
                    <a:pt x="37045" y="3641768"/>
                  </a:lnTo>
                  <a:lnTo>
                    <a:pt x="30679" y="3590968"/>
                  </a:lnTo>
                  <a:lnTo>
                    <a:pt x="24902" y="3540168"/>
                  </a:lnTo>
                  <a:lnTo>
                    <a:pt x="19716" y="3502068"/>
                  </a:lnTo>
                  <a:lnTo>
                    <a:pt x="15127" y="3451268"/>
                  </a:lnTo>
                  <a:lnTo>
                    <a:pt x="11136" y="3400468"/>
                  </a:lnTo>
                  <a:lnTo>
                    <a:pt x="7749" y="3349668"/>
                  </a:lnTo>
                  <a:lnTo>
                    <a:pt x="4970" y="3311568"/>
                  </a:lnTo>
                  <a:lnTo>
                    <a:pt x="2801" y="3260768"/>
                  </a:lnTo>
                  <a:lnTo>
                    <a:pt x="1247" y="3209968"/>
                  </a:lnTo>
                  <a:lnTo>
                    <a:pt x="312" y="3159168"/>
                  </a:lnTo>
                  <a:lnTo>
                    <a:pt x="0" y="3121068"/>
                  </a:lnTo>
                  <a:lnTo>
                    <a:pt x="312" y="3070268"/>
                  </a:lnTo>
                  <a:lnTo>
                    <a:pt x="1247" y="3019468"/>
                  </a:lnTo>
                  <a:lnTo>
                    <a:pt x="2801" y="2968668"/>
                  </a:lnTo>
                  <a:lnTo>
                    <a:pt x="4970" y="2917868"/>
                  </a:lnTo>
                  <a:lnTo>
                    <a:pt x="7749" y="2879768"/>
                  </a:lnTo>
                  <a:lnTo>
                    <a:pt x="11136" y="2828968"/>
                  </a:lnTo>
                  <a:lnTo>
                    <a:pt x="15127" y="2778168"/>
                  </a:lnTo>
                  <a:lnTo>
                    <a:pt x="19716" y="2740068"/>
                  </a:lnTo>
                  <a:lnTo>
                    <a:pt x="24902" y="2689268"/>
                  </a:lnTo>
                  <a:lnTo>
                    <a:pt x="30679" y="2638468"/>
                  </a:lnTo>
                  <a:lnTo>
                    <a:pt x="37045" y="2600368"/>
                  </a:lnTo>
                  <a:lnTo>
                    <a:pt x="43994" y="2549568"/>
                  </a:lnTo>
                  <a:lnTo>
                    <a:pt x="51524" y="2498768"/>
                  </a:lnTo>
                  <a:lnTo>
                    <a:pt x="59630" y="2460668"/>
                  </a:lnTo>
                  <a:lnTo>
                    <a:pt x="68309" y="2409868"/>
                  </a:lnTo>
                  <a:lnTo>
                    <a:pt x="77556" y="2359068"/>
                  </a:lnTo>
                  <a:lnTo>
                    <a:pt x="87369" y="2320968"/>
                  </a:lnTo>
                  <a:lnTo>
                    <a:pt x="97743" y="2270168"/>
                  </a:lnTo>
                  <a:lnTo>
                    <a:pt x="108674" y="2232068"/>
                  </a:lnTo>
                  <a:lnTo>
                    <a:pt x="120158" y="2181268"/>
                  </a:lnTo>
                  <a:lnTo>
                    <a:pt x="132192" y="2143168"/>
                  </a:lnTo>
                  <a:lnTo>
                    <a:pt x="144772" y="2092368"/>
                  </a:lnTo>
                  <a:lnTo>
                    <a:pt x="157893" y="2054268"/>
                  </a:lnTo>
                  <a:lnTo>
                    <a:pt x="171553" y="2003468"/>
                  </a:lnTo>
                  <a:lnTo>
                    <a:pt x="185747" y="1965368"/>
                  </a:lnTo>
                  <a:lnTo>
                    <a:pt x="200471" y="1927268"/>
                  </a:lnTo>
                  <a:lnTo>
                    <a:pt x="215722" y="1876468"/>
                  </a:lnTo>
                  <a:lnTo>
                    <a:pt x="231495" y="1838368"/>
                  </a:lnTo>
                  <a:lnTo>
                    <a:pt x="247788" y="1787568"/>
                  </a:lnTo>
                  <a:lnTo>
                    <a:pt x="264595" y="1749468"/>
                  </a:lnTo>
                  <a:lnTo>
                    <a:pt x="281914" y="1711368"/>
                  </a:lnTo>
                  <a:lnTo>
                    <a:pt x="299739" y="1660568"/>
                  </a:lnTo>
                  <a:lnTo>
                    <a:pt x="318069" y="1622468"/>
                  </a:lnTo>
                  <a:lnTo>
                    <a:pt x="336898" y="1584368"/>
                  </a:lnTo>
                  <a:lnTo>
                    <a:pt x="356223" y="1546268"/>
                  </a:lnTo>
                  <a:lnTo>
                    <a:pt x="376039" y="1508168"/>
                  </a:lnTo>
                  <a:lnTo>
                    <a:pt x="396344" y="1457368"/>
                  </a:lnTo>
                  <a:lnTo>
                    <a:pt x="417134" y="1419268"/>
                  </a:lnTo>
                  <a:lnTo>
                    <a:pt x="438403" y="1381168"/>
                  </a:lnTo>
                  <a:lnTo>
                    <a:pt x="460150" y="1343068"/>
                  </a:lnTo>
                  <a:lnTo>
                    <a:pt x="482369" y="1304968"/>
                  </a:lnTo>
                  <a:lnTo>
                    <a:pt x="505057" y="1266868"/>
                  </a:lnTo>
                  <a:lnTo>
                    <a:pt x="528210" y="1228768"/>
                  </a:lnTo>
                  <a:lnTo>
                    <a:pt x="551824" y="1190668"/>
                  </a:lnTo>
                  <a:lnTo>
                    <a:pt x="575896" y="1152568"/>
                  </a:lnTo>
                  <a:lnTo>
                    <a:pt x="600421" y="1114468"/>
                  </a:lnTo>
                  <a:lnTo>
                    <a:pt x="625396" y="1076368"/>
                  </a:lnTo>
                  <a:lnTo>
                    <a:pt x="650817" y="1038268"/>
                  </a:lnTo>
                  <a:lnTo>
                    <a:pt x="676680" y="1000168"/>
                  </a:lnTo>
                  <a:lnTo>
                    <a:pt x="702981" y="962068"/>
                  </a:lnTo>
                  <a:lnTo>
                    <a:pt x="729716" y="923968"/>
                  </a:lnTo>
                  <a:lnTo>
                    <a:pt x="756882" y="898568"/>
                  </a:lnTo>
                  <a:lnTo>
                    <a:pt x="784475" y="860468"/>
                  </a:lnTo>
                  <a:lnTo>
                    <a:pt x="812491" y="822368"/>
                  </a:lnTo>
                  <a:lnTo>
                    <a:pt x="840925" y="784268"/>
                  </a:lnTo>
                  <a:lnTo>
                    <a:pt x="869775" y="758868"/>
                  </a:lnTo>
                  <a:lnTo>
                    <a:pt x="899036" y="720768"/>
                  </a:lnTo>
                  <a:lnTo>
                    <a:pt x="928704" y="682668"/>
                  </a:lnTo>
                  <a:lnTo>
                    <a:pt x="958776" y="657268"/>
                  </a:lnTo>
                  <a:lnTo>
                    <a:pt x="989248" y="619168"/>
                  </a:lnTo>
                  <a:lnTo>
                    <a:pt x="1020116" y="593768"/>
                  </a:lnTo>
                  <a:lnTo>
                    <a:pt x="1051376" y="555668"/>
                  </a:lnTo>
                  <a:lnTo>
                    <a:pt x="1083024" y="530268"/>
                  </a:lnTo>
                  <a:lnTo>
                    <a:pt x="1115057" y="492168"/>
                  </a:lnTo>
                  <a:lnTo>
                    <a:pt x="1147470" y="466768"/>
                  </a:lnTo>
                  <a:lnTo>
                    <a:pt x="1180260" y="428668"/>
                  </a:lnTo>
                  <a:lnTo>
                    <a:pt x="1246955" y="377868"/>
                  </a:lnTo>
                  <a:lnTo>
                    <a:pt x="1280852" y="339768"/>
                  </a:lnTo>
                  <a:lnTo>
                    <a:pt x="1349727" y="288968"/>
                  </a:lnTo>
                  <a:lnTo>
                    <a:pt x="1384697" y="250868"/>
                  </a:lnTo>
                  <a:lnTo>
                    <a:pt x="1455682" y="200068"/>
                  </a:lnTo>
                  <a:lnTo>
                    <a:pt x="1564717" y="123868"/>
                  </a:lnTo>
                  <a:lnTo>
                    <a:pt x="1676728" y="47668"/>
                  </a:lnTo>
                  <a:lnTo>
                    <a:pt x="1748595" y="0"/>
                  </a:lnTo>
                  <a:lnTo>
                    <a:pt x="5078217" y="0"/>
                  </a:lnTo>
                  <a:lnTo>
                    <a:pt x="5078217" y="6465663"/>
                  </a:lnTo>
                  <a:lnTo>
                    <a:pt x="5051225" y="6473868"/>
                  </a:lnTo>
                  <a:lnTo>
                    <a:pt x="5009180" y="6499268"/>
                  </a:lnTo>
                  <a:lnTo>
                    <a:pt x="4924309" y="6524668"/>
                  </a:lnTo>
                  <a:lnTo>
                    <a:pt x="4881491" y="6550068"/>
                  </a:lnTo>
                  <a:lnTo>
                    <a:pt x="4440195" y="6677068"/>
                  </a:lnTo>
                  <a:close/>
                </a:path>
                <a:path w="5078730" h="6753859">
                  <a:moveTo>
                    <a:pt x="4303505" y="6702468"/>
                  </a:moveTo>
                  <a:lnTo>
                    <a:pt x="2983467" y="6702468"/>
                  </a:lnTo>
                  <a:lnTo>
                    <a:pt x="2892134" y="6677068"/>
                  </a:lnTo>
                  <a:lnTo>
                    <a:pt x="4394838" y="6677068"/>
                  </a:lnTo>
                  <a:lnTo>
                    <a:pt x="4303505" y="6702468"/>
                  </a:lnTo>
                  <a:close/>
                </a:path>
                <a:path w="5078730" h="6753859">
                  <a:moveTo>
                    <a:pt x="4165014" y="6727868"/>
                  </a:moveTo>
                  <a:lnTo>
                    <a:pt x="3121957" y="6727868"/>
                  </a:lnTo>
                  <a:lnTo>
                    <a:pt x="3029435" y="6702468"/>
                  </a:lnTo>
                  <a:lnTo>
                    <a:pt x="4257536" y="6702468"/>
                  </a:lnTo>
                  <a:lnTo>
                    <a:pt x="4165014" y="6727868"/>
                  </a:lnTo>
                  <a:close/>
                </a:path>
                <a:path w="5078730" h="6753859">
                  <a:moveTo>
                    <a:pt x="4071738" y="6740568"/>
                  </a:moveTo>
                  <a:lnTo>
                    <a:pt x="3215234" y="6740568"/>
                  </a:lnTo>
                  <a:lnTo>
                    <a:pt x="3168503" y="6727868"/>
                  </a:lnTo>
                  <a:lnTo>
                    <a:pt x="4118469" y="6727868"/>
                  </a:lnTo>
                  <a:lnTo>
                    <a:pt x="4071738" y="6740568"/>
                  </a:lnTo>
                  <a:close/>
                </a:path>
                <a:path w="5078730" h="6753859">
                  <a:moveTo>
                    <a:pt x="3930477" y="6753268"/>
                  </a:moveTo>
                  <a:lnTo>
                    <a:pt x="3356495" y="6753268"/>
                  </a:lnTo>
                  <a:lnTo>
                    <a:pt x="3309233" y="6740568"/>
                  </a:lnTo>
                  <a:lnTo>
                    <a:pt x="3977738" y="6740568"/>
                  </a:lnTo>
                  <a:lnTo>
                    <a:pt x="3930477" y="6753268"/>
                  </a:lnTo>
                  <a:close/>
                </a:path>
              </a:pathLst>
            </a:custGeom>
            <a:solidFill>
              <a:srgbClr val="FFD017"/>
            </a:solidFill>
          </p:spPr>
          <p:txBody>
            <a:bodyPr wrap="square" lIns="0" tIns="0" rIns="0" bIns="0" rtlCol="0"/>
            <a:lstStyle/>
            <a:p>
              <a:endParaRPr/>
            </a:p>
          </p:txBody>
        </p:sp>
        <p:pic>
          <p:nvPicPr>
            <p:cNvPr id="8" name="object 8"/>
            <p:cNvPicPr/>
            <p:nvPr/>
          </p:nvPicPr>
          <p:blipFill>
            <a:blip r:embed="rId4" cstate="print"/>
            <a:stretch>
              <a:fillRect/>
            </a:stretch>
          </p:blipFill>
          <p:spPr>
            <a:xfrm>
              <a:off x="13454124" y="0"/>
              <a:ext cx="4833874" cy="6508924"/>
            </a:xfrm>
            <a:prstGeom prst="rect">
              <a:avLst/>
            </a:prstGeom>
          </p:spPr>
        </p:pic>
      </p:grpSp>
      <p:pic>
        <p:nvPicPr>
          <p:cNvPr id="9" name="object 9"/>
          <p:cNvPicPr/>
          <p:nvPr/>
        </p:nvPicPr>
        <p:blipFill>
          <a:blip r:embed="rId5" cstate="print"/>
          <a:stretch>
            <a:fillRect/>
          </a:stretch>
        </p:blipFill>
        <p:spPr>
          <a:xfrm>
            <a:off x="11075523" y="3201387"/>
            <a:ext cx="1373328" cy="1373329"/>
          </a:xfrm>
          <a:prstGeom prst="rect">
            <a:avLst/>
          </a:prstGeom>
        </p:spPr>
      </p:pic>
      <p:pic>
        <p:nvPicPr>
          <p:cNvPr id="10" name="object 10"/>
          <p:cNvPicPr/>
          <p:nvPr/>
        </p:nvPicPr>
        <p:blipFill>
          <a:blip r:embed="rId6" cstate="print"/>
          <a:stretch>
            <a:fillRect/>
          </a:stretch>
        </p:blipFill>
        <p:spPr>
          <a:xfrm>
            <a:off x="11980137" y="2250734"/>
            <a:ext cx="678352" cy="678353"/>
          </a:xfrm>
          <a:prstGeom prst="rect">
            <a:avLst/>
          </a:prstGeom>
        </p:spPr>
      </p:pic>
      <p:pic>
        <p:nvPicPr>
          <p:cNvPr id="11" name="object 11"/>
          <p:cNvPicPr/>
          <p:nvPr/>
        </p:nvPicPr>
        <p:blipFill>
          <a:blip r:embed="rId7" cstate="print"/>
          <a:stretch>
            <a:fillRect/>
          </a:stretch>
        </p:blipFill>
        <p:spPr>
          <a:xfrm>
            <a:off x="16817480" y="8591039"/>
            <a:ext cx="424911" cy="424912"/>
          </a:xfrm>
          <a:prstGeom prst="rect">
            <a:avLst/>
          </a:prstGeom>
        </p:spPr>
      </p:pic>
      <p:pic>
        <p:nvPicPr>
          <p:cNvPr id="12" name="object 12"/>
          <p:cNvPicPr/>
          <p:nvPr/>
        </p:nvPicPr>
        <p:blipFill>
          <a:blip r:embed="rId8" cstate="print"/>
          <a:stretch>
            <a:fillRect/>
          </a:stretch>
        </p:blipFill>
        <p:spPr>
          <a:xfrm>
            <a:off x="17259298" y="7568758"/>
            <a:ext cx="908411" cy="908412"/>
          </a:xfrm>
          <a:prstGeom prst="rect">
            <a:avLst/>
          </a:prstGeom>
        </p:spPr>
      </p:pic>
      <p:pic>
        <p:nvPicPr>
          <p:cNvPr id="13" name="object 13"/>
          <p:cNvPicPr/>
          <p:nvPr/>
        </p:nvPicPr>
        <p:blipFill>
          <a:blip r:embed="rId9" cstate="print"/>
          <a:stretch>
            <a:fillRect/>
          </a:stretch>
        </p:blipFill>
        <p:spPr>
          <a:xfrm>
            <a:off x="10997603" y="8234561"/>
            <a:ext cx="1196290" cy="1196290"/>
          </a:xfrm>
          <a:prstGeom prst="rect">
            <a:avLst/>
          </a:prstGeom>
        </p:spPr>
      </p:pic>
      <p:pic>
        <p:nvPicPr>
          <p:cNvPr id="14" name="object 14"/>
          <p:cNvPicPr/>
          <p:nvPr/>
        </p:nvPicPr>
        <p:blipFill>
          <a:blip r:embed="rId10" cstate="print"/>
          <a:stretch>
            <a:fillRect/>
          </a:stretch>
        </p:blipFill>
        <p:spPr>
          <a:xfrm>
            <a:off x="12470244" y="9000105"/>
            <a:ext cx="739535" cy="739536"/>
          </a:xfrm>
          <a:prstGeom prst="rect">
            <a:avLst/>
          </a:prstGeom>
        </p:spPr>
      </p:pic>
      <p:grpSp>
        <p:nvGrpSpPr>
          <p:cNvPr id="15" name="object 15"/>
          <p:cNvGrpSpPr/>
          <p:nvPr/>
        </p:nvGrpSpPr>
        <p:grpSpPr>
          <a:xfrm>
            <a:off x="4735384" y="6990536"/>
            <a:ext cx="6336030" cy="2749550"/>
            <a:chOff x="4735384" y="6990536"/>
            <a:chExt cx="6336030" cy="2749550"/>
          </a:xfrm>
        </p:grpSpPr>
        <p:sp>
          <p:nvSpPr>
            <p:cNvPr id="16" name="object 16"/>
            <p:cNvSpPr/>
            <p:nvPr/>
          </p:nvSpPr>
          <p:spPr>
            <a:xfrm>
              <a:off x="4735384" y="6990536"/>
              <a:ext cx="6336030" cy="2749550"/>
            </a:xfrm>
            <a:custGeom>
              <a:avLst/>
              <a:gdLst/>
              <a:ahLst/>
              <a:cxnLst/>
              <a:rect l="l" t="t" r="r" b="b"/>
              <a:pathLst>
                <a:path w="6336030" h="2749550">
                  <a:moveTo>
                    <a:pt x="4755112" y="2749105"/>
                  </a:moveTo>
                  <a:lnTo>
                    <a:pt x="1585025" y="2749105"/>
                  </a:lnTo>
                  <a:lnTo>
                    <a:pt x="1533736" y="2748399"/>
                  </a:lnTo>
                  <a:lnTo>
                    <a:pt x="1482845" y="2746294"/>
                  </a:lnTo>
                  <a:lnTo>
                    <a:pt x="1432385" y="2742813"/>
                  </a:lnTo>
                  <a:lnTo>
                    <a:pt x="1382381" y="2737975"/>
                  </a:lnTo>
                  <a:lnTo>
                    <a:pt x="1332858" y="2731804"/>
                  </a:lnTo>
                  <a:lnTo>
                    <a:pt x="1283841" y="2724320"/>
                  </a:lnTo>
                  <a:lnTo>
                    <a:pt x="1235353" y="2715544"/>
                  </a:lnTo>
                  <a:lnTo>
                    <a:pt x="1187420" y="2705497"/>
                  </a:lnTo>
                  <a:lnTo>
                    <a:pt x="1140066" y="2694202"/>
                  </a:lnTo>
                  <a:lnTo>
                    <a:pt x="1093316" y="2681679"/>
                  </a:lnTo>
                  <a:lnTo>
                    <a:pt x="1047194" y="2667950"/>
                  </a:lnTo>
                  <a:lnTo>
                    <a:pt x="1001725" y="2653036"/>
                  </a:lnTo>
                  <a:lnTo>
                    <a:pt x="956934" y="2636958"/>
                  </a:lnTo>
                  <a:lnTo>
                    <a:pt x="912845" y="2619738"/>
                  </a:lnTo>
                  <a:lnTo>
                    <a:pt x="869483" y="2601398"/>
                  </a:lnTo>
                  <a:lnTo>
                    <a:pt x="826872" y="2581957"/>
                  </a:lnTo>
                  <a:lnTo>
                    <a:pt x="785037" y="2561438"/>
                  </a:lnTo>
                  <a:lnTo>
                    <a:pt x="744002" y="2539862"/>
                  </a:lnTo>
                  <a:lnTo>
                    <a:pt x="703793" y="2517251"/>
                  </a:lnTo>
                  <a:lnTo>
                    <a:pt x="664434" y="2493626"/>
                  </a:lnTo>
                  <a:lnTo>
                    <a:pt x="625949" y="2469007"/>
                  </a:lnTo>
                  <a:lnTo>
                    <a:pt x="588362" y="2443417"/>
                  </a:lnTo>
                  <a:lnTo>
                    <a:pt x="551700" y="2416876"/>
                  </a:lnTo>
                  <a:lnTo>
                    <a:pt x="515985" y="2389407"/>
                  </a:lnTo>
                  <a:lnTo>
                    <a:pt x="481244" y="2361030"/>
                  </a:lnTo>
                  <a:lnTo>
                    <a:pt x="447500" y="2331767"/>
                  </a:lnTo>
                  <a:lnTo>
                    <a:pt x="414777" y="2301639"/>
                  </a:lnTo>
                  <a:lnTo>
                    <a:pt x="383102" y="2270667"/>
                  </a:lnTo>
                  <a:lnTo>
                    <a:pt x="352497" y="2238873"/>
                  </a:lnTo>
                  <a:lnTo>
                    <a:pt x="322988" y="2206278"/>
                  </a:lnTo>
                  <a:lnTo>
                    <a:pt x="294600" y="2172903"/>
                  </a:lnTo>
                  <a:lnTo>
                    <a:pt x="267357" y="2138770"/>
                  </a:lnTo>
                  <a:lnTo>
                    <a:pt x="241283" y="2103901"/>
                  </a:lnTo>
                  <a:lnTo>
                    <a:pt x="216403" y="2068315"/>
                  </a:lnTo>
                  <a:lnTo>
                    <a:pt x="192742" y="2032036"/>
                  </a:lnTo>
                  <a:lnTo>
                    <a:pt x="170325" y="1995083"/>
                  </a:lnTo>
                  <a:lnTo>
                    <a:pt x="149176" y="1957479"/>
                  </a:lnTo>
                  <a:lnTo>
                    <a:pt x="129319" y="1919245"/>
                  </a:lnTo>
                  <a:lnTo>
                    <a:pt x="110779" y="1880401"/>
                  </a:lnTo>
                  <a:lnTo>
                    <a:pt x="93581" y="1840971"/>
                  </a:lnTo>
                  <a:lnTo>
                    <a:pt x="77750" y="1800974"/>
                  </a:lnTo>
                  <a:lnTo>
                    <a:pt x="63309" y="1760431"/>
                  </a:lnTo>
                  <a:lnTo>
                    <a:pt x="50285" y="1719366"/>
                  </a:lnTo>
                  <a:lnTo>
                    <a:pt x="38700" y="1677798"/>
                  </a:lnTo>
                  <a:lnTo>
                    <a:pt x="28580" y="1635749"/>
                  </a:lnTo>
                  <a:lnTo>
                    <a:pt x="19950" y="1593241"/>
                  </a:lnTo>
                  <a:lnTo>
                    <a:pt x="12833" y="1550294"/>
                  </a:lnTo>
                  <a:lnTo>
                    <a:pt x="7255" y="1506931"/>
                  </a:lnTo>
                  <a:lnTo>
                    <a:pt x="3241" y="1463172"/>
                  </a:lnTo>
                  <a:lnTo>
                    <a:pt x="814" y="1419038"/>
                  </a:lnTo>
                  <a:lnTo>
                    <a:pt x="0" y="1374552"/>
                  </a:lnTo>
                  <a:lnTo>
                    <a:pt x="814" y="1330066"/>
                  </a:lnTo>
                  <a:lnTo>
                    <a:pt x="3241" y="1285933"/>
                  </a:lnTo>
                  <a:lnTo>
                    <a:pt x="7255" y="1242173"/>
                  </a:lnTo>
                  <a:lnTo>
                    <a:pt x="12833" y="1198810"/>
                  </a:lnTo>
                  <a:lnTo>
                    <a:pt x="19950" y="1155863"/>
                  </a:lnTo>
                  <a:lnTo>
                    <a:pt x="28580" y="1113355"/>
                  </a:lnTo>
                  <a:lnTo>
                    <a:pt x="38700" y="1071306"/>
                  </a:lnTo>
                  <a:lnTo>
                    <a:pt x="50285" y="1029738"/>
                  </a:lnTo>
                  <a:lnTo>
                    <a:pt x="63309" y="988673"/>
                  </a:lnTo>
                  <a:lnTo>
                    <a:pt x="77750" y="948131"/>
                  </a:lnTo>
                  <a:lnTo>
                    <a:pt x="93581" y="908134"/>
                  </a:lnTo>
                  <a:lnTo>
                    <a:pt x="110779" y="868703"/>
                  </a:lnTo>
                  <a:lnTo>
                    <a:pt x="129319" y="829860"/>
                  </a:lnTo>
                  <a:lnTo>
                    <a:pt x="149176" y="791625"/>
                  </a:lnTo>
                  <a:lnTo>
                    <a:pt x="170325" y="754021"/>
                  </a:lnTo>
                  <a:lnTo>
                    <a:pt x="192742" y="717069"/>
                  </a:lnTo>
                  <a:lnTo>
                    <a:pt x="216403" y="680789"/>
                  </a:lnTo>
                  <a:lnTo>
                    <a:pt x="241283" y="645204"/>
                  </a:lnTo>
                  <a:lnTo>
                    <a:pt x="267357" y="610334"/>
                  </a:lnTo>
                  <a:lnTo>
                    <a:pt x="294600" y="576201"/>
                  </a:lnTo>
                  <a:lnTo>
                    <a:pt x="322988" y="542827"/>
                  </a:lnTo>
                  <a:lnTo>
                    <a:pt x="352497" y="510232"/>
                  </a:lnTo>
                  <a:lnTo>
                    <a:pt x="383102" y="478438"/>
                  </a:lnTo>
                  <a:lnTo>
                    <a:pt x="414777" y="447466"/>
                  </a:lnTo>
                  <a:lnTo>
                    <a:pt x="447500" y="417338"/>
                  </a:lnTo>
                  <a:lnTo>
                    <a:pt x="481244" y="388074"/>
                  </a:lnTo>
                  <a:lnTo>
                    <a:pt x="515985" y="359697"/>
                  </a:lnTo>
                  <a:lnTo>
                    <a:pt x="551700" y="332228"/>
                  </a:lnTo>
                  <a:lnTo>
                    <a:pt x="588362" y="305688"/>
                  </a:lnTo>
                  <a:lnTo>
                    <a:pt x="625949" y="280097"/>
                  </a:lnTo>
                  <a:lnTo>
                    <a:pt x="664434" y="255479"/>
                  </a:lnTo>
                  <a:lnTo>
                    <a:pt x="703793" y="231853"/>
                  </a:lnTo>
                  <a:lnTo>
                    <a:pt x="744002" y="209242"/>
                  </a:lnTo>
                  <a:lnTo>
                    <a:pt x="785037" y="187666"/>
                  </a:lnTo>
                  <a:lnTo>
                    <a:pt x="826872" y="167147"/>
                  </a:lnTo>
                  <a:lnTo>
                    <a:pt x="869483" y="147707"/>
                  </a:lnTo>
                  <a:lnTo>
                    <a:pt x="912845" y="129366"/>
                  </a:lnTo>
                  <a:lnTo>
                    <a:pt x="956934" y="112146"/>
                  </a:lnTo>
                  <a:lnTo>
                    <a:pt x="1001725" y="96068"/>
                  </a:lnTo>
                  <a:lnTo>
                    <a:pt x="1047194" y="81154"/>
                  </a:lnTo>
                  <a:lnTo>
                    <a:pt x="1093316" y="67425"/>
                  </a:lnTo>
                  <a:lnTo>
                    <a:pt x="1140066" y="54902"/>
                  </a:lnTo>
                  <a:lnTo>
                    <a:pt x="1187420" y="43607"/>
                  </a:lnTo>
                  <a:lnTo>
                    <a:pt x="1235353" y="33561"/>
                  </a:lnTo>
                  <a:lnTo>
                    <a:pt x="1283841" y="24785"/>
                  </a:lnTo>
                  <a:lnTo>
                    <a:pt x="1332858" y="17300"/>
                  </a:lnTo>
                  <a:lnTo>
                    <a:pt x="1382381" y="11129"/>
                  </a:lnTo>
                  <a:lnTo>
                    <a:pt x="1432385" y="6292"/>
                  </a:lnTo>
                  <a:lnTo>
                    <a:pt x="1482845" y="2810"/>
                  </a:lnTo>
                  <a:lnTo>
                    <a:pt x="1533736" y="706"/>
                  </a:lnTo>
                  <a:lnTo>
                    <a:pt x="1585034" y="0"/>
                  </a:lnTo>
                  <a:lnTo>
                    <a:pt x="4755103" y="0"/>
                  </a:lnTo>
                  <a:lnTo>
                    <a:pt x="4806401" y="706"/>
                  </a:lnTo>
                  <a:lnTo>
                    <a:pt x="4857292" y="2810"/>
                  </a:lnTo>
                  <a:lnTo>
                    <a:pt x="4907752" y="6292"/>
                  </a:lnTo>
                  <a:lnTo>
                    <a:pt x="4957756" y="11129"/>
                  </a:lnTo>
                  <a:lnTo>
                    <a:pt x="5007279" y="17300"/>
                  </a:lnTo>
                  <a:lnTo>
                    <a:pt x="5056296" y="24785"/>
                  </a:lnTo>
                  <a:lnTo>
                    <a:pt x="5104784" y="33561"/>
                  </a:lnTo>
                  <a:lnTo>
                    <a:pt x="5152717" y="43607"/>
                  </a:lnTo>
                  <a:lnTo>
                    <a:pt x="5200071" y="54902"/>
                  </a:lnTo>
                  <a:lnTo>
                    <a:pt x="5246821" y="67425"/>
                  </a:lnTo>
                  <a:lnTo>
                    <a:pt x="5292943" y="81154"/>
                  </a:lnTo>
                  <a:lnTo>
                    <a:pt x="5338411" y="96068"/>
                  </a:lnTo>
                  <a:lnTo>
                    <a:pt x="5383203" y="112146"/>
                  </a:lnTo>
                  <a:lnTo>
                    <a:pt x="5427292" y="129366"/>
                  </a:lnTo>
                  <a:lnTo>
                    <a:pt x="5470654" y="147707"/>
                  </a:lnTo>
                  <a:lnTo>
                    <a:pt x="5513265" y="167147"/>
                  </a:lnTo>
                  <a:lnTo>
                    <a:pt x="5555100" y="187666"/>
                  </a:lnTo>
                  <a:lnTo>
                    <a:pt x="5596134" y="209242"/>
                  </a:lnTo>
                  <a:lnTo>
                    <a:pt x="5636344" y="231853"/>
                  </a:lnTo>
                  <a:lnTo>
                    <a:pt x="5675703" y="255479"/>
                  </a:lnTo>
                  <a:lnTo>
                    <a:pt x="5714188" y="280097"/>
                  </a:lnTo>
                  <a:lnTo>
                    <a:pt x="5751774" y="305688"/>
                  </a:lnTo>
                  <a:lnTo>
                    <a:pt x="5788437" y="332228"/>
                  </a:lnTo>
                  <a:lnTo>
                    <a:pt x="5824151" y="359697"/>
                  </a:lnTo>
                  <a:lnTo>
                    <a:pt x="5858893" y="388074"/>
                  </a:lnTo>
                  <a:lnTo>
                    <a:pt x="5892637" y="417338"/>
                  </a:lnTo>
                  <a:lnTo>
                    <a:pt x="5925360" y="447466"/>
                  </a:lnTo>
                  <a:lnTo>
                    <a:pt x="5957035" y="478438"/>
                  </a:lnTo>
                  <a:lnTo>
                    <a:pt x="5987640" y="510232"/>
                  </a:lnTo>
                  <a:lnTo>
                    <a:pt x="6017149" y="542827"/>
                  </a:lnTo>
                  <a:lnTo>
                    <a:pt x="6045537" y="576201"/>
                  </a:lnTo>
                  <a:lnTo>
                    <a:pt x="6072780" y="610334"/>
                  </a:lnTo>
                  <a:lnTo>
                    <a:pt x="6098854" y="645204"/>
                  </a:lnTo>
                  <a:lnTo>
                    <a:pt x="6123734" y="680789"/>
                  </a:lnTo>
                  <a:lnTo>
                    <a:pt x="6147395" y="717069"/>
                  </a:lnTo>
                  <a:lnTo>
                    <a:pt x="6169812" y="754021"/>
                  </a:lnTo>
                  <a:lnTo>
                    <a:pt x="6190961" y="791625"/>
                  </a:lnTo>
                  <a:lnTo>
                    <a:pt x="6210818" y="829860"/>
                  </a:lnTo>
                  <a:lnTo>
                    <a:pt x="6229358" y="868703"/>
                  </a:lnTo>
                  <a:lnTo>
                    <a:pt x="6246556" y="908134"/>
                  </a:lnTo>
                  <a:lnTo>
                    <a:pt x="6262387" y="948131"/>
                  </a:lnTo>
                  <a:lnTo>
                    <a:pt x="6276828" y="988673"/>
                  </a:lnTo>
                  <a:lnTo>
                    <a:pt x="6289852" y="1029738"/>
                  </a:lnTo>
                  <a:lnTo>
                    <a:pt x="6301437" y="1071306"/>
                  </a:lnTo>
                  <a:lnTo>
                    <a:pt x="6311557" y="1113355"/>
                  </a:lnTo>
                  <a:lnTo>
                    <a:pt x="6320187" y="1155863"/>
                  </a:lnTo>
                  <a:lnTo>
                    <a:pt x="6327304" y="1198810"/>
                  </a:lnTo>
                  <a:lnTo>
                    <a:pt x="6332882" y="1242173"/>
                  </a:lnTo>
                  <a:lnTo>
                    <a:pt x="6335828" y="1274292"/>
                  </a:lnTo>
                  <a:lnTo>
                    <a:pt x="6335828" y="1474812"/>
                  </a:lnTo>
                  <a:lnTo>
                    <a:pt x="6327304" y="1550294"/>
                  </a:lnTo>
                  <a:lnTo>
                    <a:pt x="6320187" y="1593241"/>
                  </a:lnTo>
                  <a:lnTo>
                    <a:pt x="6311557" y="1635749"/>
                  </a:lnTo>
                  <a:lnTo>
                    <a:pt x="6301437" y="1677798"/>
                  </a:lnTo>
                  <a:lnTo>
                    <a:pt x="6289852" y="1719366"/>
                  </a:lnTo>
                  <a:lnTo>
                    <a:pt x="6276828" y="1760431"/>
                  </a:lnTo>
                  <a:lnTo>
                    <a:pt x="6262387" y="1800974"/>
                  </a:lnTo>
                  <a:lnTo>
                    <a:pt x="6246556" y="1840971"/>
                  </a:lnTo>
                  <a:lnTo>
                    <a:pt x="6229358" y="1880401"/>
                  </a:lnTo>
                  <a:lnTo>
                    <a:pt x="6210818" y="1919245"/>
                  </a:lnTo>
                  <a:lnTo>
                    <a:pt x="6190961" y="1957479"/>
                  </a:lnTo>
                  <a:lnTo>
                    <a:pt x="6169812" y="1995083"/>
                  </a:lnTo>
                  <a:lnTo>
                    <a:pt x="6147395" y="2032036"/>
                  </a:lnTo>
                  <a:lnTo>
                    <a:pt x="6123734" y="2068315"/>
                  </a:lnTo>
                  <a:lnTo>
                    <a:pt x="6098854" y="2103901"/>
                  </a:lnTo>
                  <a:lnTo>
                    <a:pt x="6072780" y="2138770"/>
                  </a:lnTo>
                  <a:lnTo>
                    <a:pt x="6045537" y="2172903"/>
                  </a:lnTo>
                  <a:lnTo>
                    <a:pt x="6017149" y="2206278"/>
                  </a:lnTo>
                  <a:lnTo>
                    <a:pt x="5987640" y="2238873"/>
                  </a:lnTo>
                  <a:lnTo>
                    <a:pt x="5957035" y="2270667"/>
                  </a:lnTo>
                  <a:lnTo>
                    <a:pt x="5925360" y="2301639"/>
                  </a:lnTo>
                  <a:lnTo>
                    <a:pt x="5892637" y="2331767"/>
                  </a:lnTo>
                  <a:lnTo>
                    <a:pt x="5858893" y="2361030"/>
                  </a:lnTo>
                  <a:lnTo>
                    <a:pt x="5824151" y="2389407"/>
                  </a:lnTo>
                  <a:lnTo>
                    <a:pt x="5788437" y="2416876"/>
                  </a:lnTo>
                  <a:lnTo>
                    <a:pt x="5751774" y="2443417"/>
                  </a:lnTo>
                  <a:lnTo>
                    <a:pt x="5714188" y="2469007"/>
                  </a:lnTo>
                  <a:lnTo>
                    <a:pt x="5675703" y="2493626"/>
                  </a:lnTo>
                  <a:lnTo>
                    <a:pt x="5636344" y="2517251"/>
                  </a:lnTo>
                  <a:lnTo>
                    <a:pt x="5596134" y="2539862"/>
                  </a:lnTo>
                  <a:lnTo>
                    <a:pt x="5555100" y="2561438"/>
                  </a:lnTo>
                  <a:lnTo>
                    <a:pt x="5513265" y="2581957"/>
                  </a:lnTo>
                  <a:lnTo>
                    <a:pt x="5470654" y="2601398"/>
                  </a:lnTo>
                  <a:lnTo>
                    <a:pt x="5427292" y="2619738"/>
                  </a:lnTo>
                  <a:lnTo>
                    <a:pt x="5383203" y="2636958"/>
                  </a:lnTo>
                  <a:lnTo>
                    <a:pt x="5338411" y="2653036"/>
                  </a:lnTo>
                  <a:lnTo>
                    <a:pt x="5292943" y="2667950"/>
                  </a:lnTo>
                  <a:lnTo>
                    <a:pt x="5246821" y="2681679"/>
                  </a:lnTo>
                  <a:lnTo>
                    <a:pt x="5200071" y="2694202"/>
                  </a:lnTo>
                  <a:lnTo>
                    <a:pt x="5152717" y="2705497"/>
                  </a:lnTo>
                  <a:lnTo>
                    <a:pt x="5104784" y="2715544"/>
                  </a:lnTo>
                  <a:lnTo>
                    <a:pt x="5056296" y="2724320"/>
                  </a:lnTo>
                  <a:lnTo>
                    <a:pt x="5007279" y="2731804"/>
                  </a:lnTo>
                  <a:lnTo>
                    <a:pt x="4957756" y="2737975"/>
                  </a:lnTo>
                  <a:lnTo>
                    <a:pt x="4907752" y="2742813"/>
                  </a:lnTo>
                  <a:lnTo>
                    <a:pt x="4857292" y="2746294"/>
                  </a:lnTo>
                  <a:lnTo>
                    <a:pt x="4806401" y="2748399"/>
                  </a:lnTo>
                  <a:lnTo>
                    <a:pt x="4755112" y="2749105"/>
                  </a:lnTo>
                  <a:close/>
                </a:path>
              </a:pathLst>
            </a:custGeom>
            <a:solidFill>
              <a:srgbClr val="FFD017"/>
            </a:solidFill>
          </p:spPr>
          <p:txBody>
            <a:bodyPr wrap="square" lIns="0" tIns="0" rIns="0" bIns="0" rtlCol="0"/>
            <a:lstStyle/>
            <a:p>
              <a:endParaRPr/>
            </a:p>
          </p:txBody>
        </p:sp>
        <p:pic>
          <p:nvPicPr>
            <p:cNvPr id="17" name="object 17"/>
            <p:cNvPicPr/>
            <p:nvPr/>
          </p:nvPicPr>
          <p:blipFill>
            <a:blip r:embed="rId11" cstate="print"/>
            <a:stretch>
              <a:fillRect/>
            </a:stretch>
          </p:blipFill>
          <p:spPr>
            <a:xfrm>
              <a:off x="5723574" y="7666657"/>
              <a:ext cx="71789" cy="71789"/>
            </a:xfrm>
            <a:prstGeom prst="rect">
              <a:avLst/>
            </a:prstGeom>
          </p:spPr>
        </p:pic>
        <p:pic>
          <p:nvPicPr>
            <p:cNvPr id="18" name="object 18"/>
            <p:cNvPicPr/>
            <p:nvPr/>
          </p:nvPicPr>
          <p:blipFill>
            <a:blip r:embed="rId11" cstate="print"/>
            <a:stretch>
              <a:fillRect/>
            </a:stretch>
          </p:blipFill>
          <p:spPr>
            <a:xfrm>
              <a:off x="5723574" y="8007660"/>
              <a:ext cx="71789" cy="71789"/>
            </a:xfrm>
            <a:prstGeom prst="rect">
              <a:avLst/>
            </a:prstGeom>
          </p:spPr>
        </p:pic>
        <p:pic>
          <p:nvPicPr>
            <p:cNvPr id="19" name="object 19"/>
            <p:cNvPicPr/>
            <p:nvPr/>
          </p:nvPicPr>
          <p:blipFill>
            <a:blip r:embed="rId11" cstate="print"/>
            <a:stretch>
              <a:fillRect/>
            </a:stretch>
          </p:blipFill>
          <p:spPr>
            <a:xfrm>
              <a:off x="5723574" y="8348662"/>
              <a:ext cx="71789" cy="71789"/>
            </a:xfrm>
            <a:prstGeom prst="rect">
              <a:avLst/>
            </a:prstGeom>
          </p:spPr>
        </p:pic>
        <p:pic>
          <p:nvPicPr>
            <p:cNvPr id="20" name="object 20"/>
            <p:cNvPicPr/>
            <p:nvPr/>
          </p:nvPicPr>
          <p:blipFill>
            <a:blip r:embed="rId12" cstate="print"/>
            <a:stretch>
              <a:fillRect/>
            </a:stretch>
          </p:blipFill>
          <p:spPr>
            <a:xfrm>
              <a:off x="5723574" y="8689664"/>
              <a:ext cx="71789" cy="71789"/>
            </a:xfrm>
            <a:prstGeom prst="rect">
              <a:avLst/>
            </a:prstGeom>
          </p:spPr>
        </p:pic>
      </p:grpSp>
      <p:sp>
        <p:nvSpPr>
          <p:cNvPr id="22" name="object 22"/>
          <p:cNvSpPr txBox="1">
            <a:spLocks noGrp="1"/>
          </p:cNvSpPr>
          <p:nvPr>
            <p:ph type="title"/>
          </p:nvPr>
        </p:nvSpPr>
        <p:spPr>
          <a:xfrm>
            <a:off x="750644" y="676707"/>
            <a:ext cx="9089390" cy="3462999"/>
          </a:xfrm>
          <a:prstGeom prst="rect">
            <a:avLst/>
          </a:prstGeom>
        </p:spPr>
        <p:txBody>
          <a:bodyPr vert="horz" wrap="square" lIns="0" tIns="11430" rIns="0" bIns="0" rtlCol="0">
            <a:spAutoFit/>
          </a:bodyPr>
          <a:lstStyle/>
          <a:p>
            <a:pPr marL="12700" marR="5080">
              <a:lnSpc>
                <a:spcPct val="116900"/>
              </a:lnSpc>
              <a:spcBef>
                <a:spcPts val="90"/>
              </a:spcBef>
            </a:pPr>
            <a:r>
              <a:rPr lang="en-IN" sz="10000" spc="-320" dirty="0">
                <a:solidFill>
                  <a:srgbClr val="ECBE00"/>
                </a:solidFill>
              </a:rPr>
              <a:t>ADVENTURE WORKS</a:t>
            </a:r>
            <a:endParaRPr sz="10000" dirty="0"/>
          </a:p>
        </p:txBody>
      </p:sp>
      <p:sp>
        <p:nvSpPr>
          <p:cNvPr id="23" name="object 23"/>
          <p:cNvSpPr txBox="1"/>
          <p:nvPr/>
        </p:nvSpPr>
        <p:spPr>
          <a:xfrm>
            <a:off x="2377470" y="5313483"/>
            <a:ext cx="5267325" cy="648335"/>
          </a:xfrm>
          <a:prstGeom prst="rect">
            <a:avLst/>
          </a:prstGeom>
        </p:spPr>
        <p:txBody>
          <a:bodyPr vert="horz" wrap="square" lIns="0" tIns="17145" rIns="0" bIns="0" rtlCol="0">
            <a:spAutoFit/>
          </a:bodyPr>
          <a:lstStyle/>
          <a:p>
            <a:pPr marL="12700">
              <a:lnSpc>
                <a:spcPct val="100000"/>
              </a:lnSpc>
              <a:spcBef>
                <a:spcPts val="135"/>
              </a:spcBef>
              <a:tabLst>
                <a:tab pos="4469130" algn="l"/>
              </a:tabLst>
            </a:pPr>
            <a:r>
              <a:rPr sz="4050" dirty="0">
                <a:solidFill>
                  <a:srgbClr val="002960"/>
                </a:solidFill>
                <a:latin typeface="Arial MT"/>
                <a:cs typeface="Arial MT"/>
              </a:rPr>
              <a:t>P</a:t>
            </a:r>
            <a:r>
              <a:rPr sz="4050" spc="-295" dirty="0">
                <a:solidFill>
                  <a:srgbClr val="002960"/>
                </a:solidFill>
                <a:latin typeface="Arial MT"/>
                <a:cs typeface="Arial MT"/>
              </a:rPr>
              <a:t> </a:t>
            </a:r>
            <a:r>
              <a:rPr sz="4050" dirty="0">
                <a:solidFill>
                  <a:srgbClr val="002960"/>
                </a:solidFill>
                <a:latin typeface="Arial MT"/>
                <a:cs typeface="Arial MT"/>
              </a:rPr>
              <a:t>R</a:t>
            </a:r>
            <a:r>
              <a:rPr sz="4050" spc="-110" dirty="0">
                <a:solidFill>
                  <a:srgbClr val="002960"/>
                </a:solidFill>
                <a:latin typeface="Arial MT"/>
                <a:cs typeface="Arial MT"/>
              </a:rPr>
              <a:t> </a:t>
            </a:r>
            <a:r>
              <a:rPr sz="4050" spc="-300" dirty="0">
                <a:solidFill>
                  <a:srgbClr val="002960"/>
                </a:solidFill>
                <a:latin typeface="Arial MT"/>
                <a:cs typeface="Arial MT"/>
              </a:rPr>
              <a:t>E</a:t>
            </a:r>
            <a:r>
              <a:rPr sz="4050" spc="-20" dirty="0">
                <a:solidFill>
                  <a:srgbClr val="002960"/>
                </a:solidFill>
                <a:latin typeface="Arial MT"/>
                <a:cs typeface="Arial MT"/>
              </a:rPr>
              <a:t> </a:t>
            </a:r>
            <a:r>
              <a:rPr sz="4050" spc="-490" dirty="0">
                <a:solidFill>
                  <a:srgbClr val="002960"/>
                </a:solidFill>
                <a:latin typeface="Arial MT"/>
                <a:cs typeface="Arial MT"/>
              </a:rPr>
              <a:t>S</a:t>
            </a:r>
            <a:r>
              <a:rPr sz="4050" spc="-25" dirty="0">
                <a:solidFill>
                  <a:srgbClr val="002960"/>
                </a:solidFill>
                <a:latin typeface="Arial MT"/>
                <a:cs typeface="Arial MT"/>
              </a:rPr>
              <a:t> </a:t>
            </a:r>
            <a:r>
              <a:rPr sz="4050" spc="-300" dirty="0">
                <a:solidFill>
                  <a:srgbClr val="002960"/>
                </a:solidFill>
                <a:latin typeface="Arial MT"/>
                <a:cs typeface="Arial MT"/>
              </a:rPr>
              <a:t>E</a:t>
            </a:r>
            <a:r>
              <a:rPr sz="4050" spc="-30" dirty="0">
                <a:solidFill>
                  <a:srgbClr val="002960"/>
                </a:solidFill>
                <a:latin typeface="Arial MT"/>
                <a:cs typeface="Arial MT"/>
              </a:rPr>
              <a:t> </a:t>
            </a:r>
            <a:r>
              <a:rPr sz="4050" spc="55" dirty="0">
                <a:solidFill>
                  <a:srgbClr val="002960"/>
                </a:solidFill>
                <a:latin typeface="Arial MT"/>
                <a:cs typeface="Arial MT"/>
              </a:rPr>
              <a:t>N</a:t>
            </a:r>
            <a:r>
              <a:rPr sz="4050" spc="-80" dirty="0">
                <a:solidFill>
                  <a:srgbClr val="002960"/>
                </a:solidFill>
                <a:latin typeface="Arial MT"/>
                <a:cs typeface="Arial MT"/>
              </a:rPr>
              <a:t> </a:t>
            </a:r>
            <a:r>
              <a:rPr sz="4050" dirty="0">
                <a:solidFill>
                  <a:srgbClr val="002960"/>
                </a:solidFill>
                <a:latin typeface="Arial MT"/>
                <a:cs typeface="Arial MT"/>
              </a:rPr>
              <a:t>T</a:t>
            </a:r>
            <a:r>
              <a:rPr sz="4050" spc="-85" dirty="0">
                <a:solidFill>
                  <a:srgbClr val="002960"/>
                </a:solidFill>
                <a:latin typeface="Arial MT"/>
                <a:cs typeface="Arial MT"/>
              </a:rPr>
              <a:t> </a:t>
            </a:r>
            <a:r>
              <a:rPr sz="4050" spc="-300" dirty="0">
                <a:solidFill>
                  <a:srgbClr val="002960"/>
                </a:solidFill>
                <a:latin typeface="Arial MT"/>
                <a:cs typeface="Arial MT"/>
              </a:rPr>
              <a:t>E</a:t>
            </a:r>
            <a:r>
              <a:rPr sz="4050" spc="-20" dirty="0">
                <a:solidFill>
                  <a:srgbClr val="002960"/>
                </a:solidFill>
                <a:latin typeface="Arial MT"/>
                <a:cs typeface="Arial MT"/>
              </a:rPr>
              <a:t> </a:t>
            </a:r>
            <a:r>
              <a:rPr sz="4050" spc="-50" dirty="0">
                <a:solidFill>
                  <a:srgbClr val="002960"/>
                </a:solidFill>
                <a:latin typeface="Arial MT"/>
                <a:cs typeface="Arial MT"/>
              </a:rPr>
              <a:t>D</a:t>
            </a:r>
            <a:r>
              <a:rPr sz="4050" dirty="0">
                <a:solidFill>
                  <a:srgbClr val="002960"/>
                </a:solidFill>
                <a:latin typeface="Arial MT"/>
                <a:cs typeface="Arial MT"/>
              </a:rPr>
              <a:t>	B</a:t>
            </a:r>
            <a:r>
              <a:rPr sz="4050" spc="-215" dirty="0">
                <a:solidFill>
                  <a:srgbClr val="002960"/>
                </a:solidFill>
                <a:latin typeface="Arial MT"/>
                <a:cs typeface="Arial MT"/>
              </a:rPr>
              <a:t> </a:t>
            </a:r>
            <a:r>
              <a:rPr sz="4050" spc="-85" dirty="0">
                <a:solidFill>
                  <a:srgbClr val="002960"/>
                </a:solidFill>
                <a:latin typeface="Arial MT"/>
                <a:cs typeface="Arial MT"/>
              </a:rPr>
              <a:t>Y</a:t>
            </a:r>
            <a:endParaRPr sz="4050">
              <a:latin typeface="Arial MT"/>
              <a:cs typeface="Arial MT"/>
            </a:endParaRPr>
          </a:p>
        </p:txBody>
      </p:sp>
      <p:sp>
        <p:nvSpPr>
          <p:cNvPr id="24" name="object 24"/>
          <p:cNvSpPr txBox="1"/>
          <p:nvPr/>
        </p:nvSpPr>
        <p:spPr>
          <a:xfrm>
            <a:off x="5914887" y="7469978"/>
            <a:ext cx="4426585" cy="1760225"/>
          </a:xfrm>
          <a:prstGeom prst="rect">
            <a:avLst/>
          </a:prstGeom>
        </p:spPr>
        <p:txBody>
          <a:bodyPr vert="horz" wrap="square" lIns="0" tIns="12700" rIns="0" bIns="0" rtlCol="0">
            <a:spAutoFit/>
          </a:bodyPr>
          <a:lstStyle/>
          <a:p>
            <a:pPr marL="12700" marR="5080">
              <a:lnSpc>
                <a:spcPct val="114700"/>
              </a:lnSpc>
              <a:spcBef>
                <a:spcPts val="100"/>
              </a:spcBef>
              <a:tabLst>
                <a:tab pos="1736089" algn="l"/>
                <a:tab pos="2709545" algn="l"/>
                <a:tab pos="3137535" algn="l"/>
              </a:tabLst>
            </a:pPr>
            <a:r>
              <a:rPr lang="en-IN" sz="1950" spc="95" dirty="0">
                <a:solidFill>
                  <a:srgbClr val="002960"/>
                </a:solidFill>
                <a:latin typeface="Arial MT"/>
                <a:cs typeface="Arial MT"/>
              </a:rPr>
              <a:t>UTKARSH </a:t>
            </a:r>
            <a:r>
              <a:rPr lang="en-IN" sz="1950" spc="95" dirty="0">
                <a:solidFill>
                  <a:srgbClr val="002960"/>
                </a:solidFill>
                <a:latin typeface="Arial MT"/>
              </a:rPr>
              <a:t>ARYA</a:t>
            </a:r>
          </a:p>
          <a:p>
            <a:pPr marL="12700" marR="5080">
              <a:lnSpc>
                <a:spcPct val="114700"/>
              </a:lnSpc>
              <a:spcBef>
                <a:spcPts val="100"/>
              </a:spcBef>
              <a:tabLst>
                <a:tab pos="1736089" algn="l"/>
                <a:tab pos="2709545" algn="l"/>
                <a:tab pos="3137535" algn="l"/>
              </a:tabLst>
            </a:pPr>
            <a:r>
              <a:rPr lang="en-IN" sz="1950" spc="95" dirty="0">
                <a:solidFill>
                  <a:srgbClr val="002960"/>
                </a:solidFill>
                <a:latin typeface="Arial MT"/>
              </a:rPr>
              <a:t>HARINI M</a:t>
            </a:r>
          </a:p>
          <a:p>
            <a:pPr marL="12700" marR="5080">
              <a:lnSpc>
                <a:spcPct val="114700"/>
              </a:lnSpc>
              <a:spcBef>
                <a:spcPts val="100"/>
              </a:spcBef>
              <a:tabLst>
                <a:tab pos="1736089" algn="l"/>
                <a:tab pos="2709545" algn="l"/>
                <a:tab pos="3137535" algn="l"/>
              </a:tabLst>
            </a:pPr>
            <a:r>
              <a:rPr lang="en-IN" sz="1950" spc="95" dirty="0">
                <a:solidFill>
                  <a:srgbClr val="002960"/>
                </a:solidFill>
                <a:latin typeface="Arial MT"/>
              </a:rPr>
              <a:t>SONALI SAKPAL</a:t>
            </a:r>
          </a:p>
          <a:p>
            <a:pPr marL="12700" marR="5080">
              <a:lnSpc>
                <a:spcPct val="114700"/>
              </a:lnSpc>
              <a:spcBef>
                <a:spcPts val="100"/>
              </a:spcBef>
              <a:tabLst>
                <a:tab pos="1736089" algn="l"/>
                <a:tab pos="2709545" algn="l"/>
                <a:tab pos="3137535" algn="l"/>
              </a:tabLst>
            </a:pPr>
            <a:r>
              <a:rPr lang="en-IN" sz="1950" spc="95" dirty="0">
                <a:solidFill>
                  <a:srgbClr val="002960"/>
                </a:solidFill>
                <a:latin typeface="Arial MT"/>
              </a:rPr>
              <a:t>MANISHA</a:t>
            </a:r>
          </a:p>
          <a:p>
            <a:pPr marL="12700" marR="5080">
              <a:lnSpc>
                <a:spcPct val="114700"/>
              </a:lnSpc>
              <a:spcBef>
                <a:spcPts val="100"/>
              </a:spcBef>
              <a:tabLst>
                <a:tab pos="1736089" algn="l"/>
                <a:tab pos="2709545" algn="l"/>
                <a:tab pos="3137535" algn="l"/>
              </a:tabLst>
            </a:pPr>
            <a:endParaRPr sz="1950" spc="95" dirty="0">
              <a:solidFill>
                <a:srgbClr val="002960"/>
              </a:solidFill>
              <a:latin typeface="Arial MT"/>
            </a:endParaRPr>
          </a:p>
        </p:txBody>
      </p:sp>
      <p:grpSp>
        <p:nvGrpSpPr>
          <p:cNvPr id="25" name="object 25"/>
          <p:cNvGrpSpPr/>
          <p:nvPr/>
        </p:nvGrpSpPr>
        <p:grpSpPr>
          <a:xfrm>
            <a:off x="11531838" y="0"/>
            <a:ext cx="6756400" cy="9418320"/>
            <a:chOff x="11531838" y="0"/>
            <a:chExt cx="6756400" cy="9418320"/>
          </a:xfrm>
        </p:grpSpPr>
        <p:pic>
          <p:nvPicPr>
            <p:cNvPr id="26" name="object 26"/>
            <p:cNvPicPr/>
            <p:nvPr/>
          </p:nvPicPr>
          <p:blipFill>
            <a:blip r:embed="rId13" cstate="print"/>
            <a:stretch>
              <a:fillRect/>
            </a:stretch>
          </p:blipFill>
          <p:spPr>
            <a:xfrm>
              <a:off x="13454124" y="0"/>
              <a:ext cx="4833874" cy="6598282"/>
            </a:xfrm>
            <a:prstGeom prst="rect">
              <a:avLst/>
            </a:prstGeom>
          </p:spPr>
        </p:pic>
        <p:pic>
          <p:nvPicPr>
            <p:cNvPr id="27" name="object 27"/>
            <p:cNvPicPr/>
            <p:nvPr/>
          </p:nvPicPr>
          <p:blipFill>
            <a:blip r:embed="rId14" cstate="print"/>
            <a:stretch>
              <a:fillRect/>
            </a:stretch>
          </p:blipFill>
          <p:spPr>
            <a:xfrm>
              <a:off x="11531838" y="3741253"/>
              <a:ext cx="5718549" cy="5676900"/>
            </a:xfrm>
            <a:prstGeom prst="rect">
              <a:avLst/>
            </a:prstGeom>
          </p:spPr>
        </p:pic>
        <p:sp>
          <p:nvSpPr>
            <p:cNvPr id="28" name="object 28"/>
            <p:cNvSpPr/>
            <p:nvPr/>
          </p:nvSpPr>
          <p:spPr>
            <a:xfrm>
              <a:off x="11762187" y="3959271"/>
              <a:ext cx="5269230" cy="5245100"/>
            </a:xfrm>
            <a:custGeom>
              <a:avLst/>
              <a:gdLst/>
              <a:ahLst/>
              <a:cxnLst/>
              <a:rect l="l" t="t" r="r" b="b"/>
              <a:pathLst>
                <a:path w="5269230" h="5245100">
                  <a:moveTo>
                    <a:pt x="3015181" y="12699"/>
                  </a:moveTo>
                  <a:lnTo>
                    <a:pt x="2253553" y="12699"/>
                  </a:lnTo>
                  <a:lnTo>
                    <a:pt x="2300310" y="0"/>
                  </a:lnTo>
                  <a:lnTo>
                    <a:pt x="2968423" y="0"/>
                  </a:lnTo>
                  <a:lnTo>
                    <a:pt x="3015181" y="12699"/>
                  </a:lnTo>
                  <a:close/>
                </a:path>
                <a:path w="5269230" h="5245100">
                  <a:moveTo>
                    <a:pt x="3153842" y="38099"/>
                  </a:moveTo>
                  <a:lnTo>
                    <a:pt x="2114892" y="38099"/>
                  </a:lnTo>
                  <a:lnTo>
                    <a:pt x="2207059" y="12699"/>
                  </a:lnTo>
                  <a:lnTo>
                    <a:pt x="3061675" y="12699"/>
                  </a:lnTo>
                  <a:lnTo>
                    <a:pt x="3153842" y="38099"/>
                  </a:lnTo>
                  <a:close/>
                </a:path>
                <a:path w="5269230" h="5245100">
                  <a:moveTo>
                    <a:pt x="3199500" y="5194299"/>
                  </a:moveTo>
                  <a:lnTo>
                    <a:pt x="2069233" y="5194299"/>
                  </a:lnTo>
                  <a:lnTo>
                    <a:pt x="1715151" y="5092699"/>
                  </a:lnTo>
                  <a:lnTo>
                    <a:pt x="1672400" y="5067299"/>
                  </a:lnTo>
                  <a:lnTo>
                    <a:pt x="1630010" y="5054599"/>
                  </a:lnTo>
                  <a:lnTo>
                    <a:pt x="1587988" y="5029199"/>
                  </a:lnTo>
                  <a:lnTo>
                    <a:pt x="1505075" y="5003799"/>
                  </a:lnTo>
                  <a:lnTo>
                    <a:pt x="1423724" y="4952999"/>
                  </a:lnTo>
                  <a:lnTo>
                    <a:pt x="1383651" y="4940299"/>
                  </a:lnTo>
                  <a:lnTo>
                    <a:pt x="1304751" y="4889499"/>
                  </a:lnTo>
                  <a:lnTo>
                    <a:pt x="1227561" y="4838699"/>
                  </a:lnTo>
                  <a:lnTo>
                    <a:pt x="1189625" y="4825999"/>
                  </a:lnTo>
                  <a:lnTo>
                    <a:pt x="1115109" y="4775199"/>
                  </a:lnTo>
                  <a:lnTo>
                    <a:pt x="1078544" y="4737099"/>
                  </a:lnTo>
                  <a:lnTo>
                    <a:pt x="1006837" y="4686299"/>
                  </a:lnTo>
                  <a:lnTo>
                    <a:pt x="971710" y="4660899"/>
                  </a:lnTo>
                  <a:lnTo>
                    <a:pt x="937078" y="4635499"/>
                  </a:lnTo>
                  <a:lnTo>
                    <a:pt x="902947" y="4597399"/>
                  </a:lnTo>
                  <a:lnTo>
                    <a:pt x="869325" y="4571999"/>
                  </a:lnTo>
                  <a:lnTo>
                    <a:pt x="836219" y="4546599"/>
                  </a:lnTo>
                  <a:lnTo>
                    <a:pt x="803638" y="4508499"/>
                  </a:lnTo>
                  <a:lnTo>
                    <a:pt x="771588" y="4483099"/>
                  </a:lnTo>
                  <a:lnTo>
                    <a:pt x="740077" y="4444999"/>
                  </a:lnTo>
                  <a:lnTo>
                    <a:pt x="709112" y="4419599"/>
                  </a:lnTo>
                  <a:lnTo>
                    <a:pt x="678701" y="4381499"/>
                  </a:lnTo>
                  <a:lnTo>
                    <a:pt x="648851" y="4343399"/>
                  </a:lnTo>
                  <a:lnTo>
                    <a:pt x="619570" y="4317999"/>
                  </a:lnTo>
                  <a:lnTo>
                    <a:pt x="590865" y="4279899"/>
                  </a:lnTo>
                  <a:lnTo>
                    <a:pt x="562743" y="4241799"/>
                  </a:lnTo>
                  <a:lnTo>
                    <a:pt x="535212" y="4203699"/>
                  </a:lnTo>
                  <a:lnTo>
                    <a:pt x="508280" y="4178299"/>
                  </a:lnTo>
                  <a:lnTo>
                    <a:pt x="481953" y="4140199"/>
                  </a:lnTo>
                  <a:lnTo>
                    <a:pt x="456240" y="4102099"/>
                  </a:lnTo>
                  <a:lnTo>
                    <a:pt x="431147" y="4063999"/>
                  </a:lnTo>
                  <a:lnTo>
                    <a:pt x="406683" y="4025899"/>
                  </a:lnTo>
                  <a:lnTo>
                    <a:pt x="382854" y="3987799"/>
                  </a:lnTo>
                  <a:lnTo>
                    <a:pt x="359668" y="3949699"/>
                  </a:lnTo>
                  <a:lnTo>
                    <a:pt x="337133" y="3911599"/>
                  </a:lnTo>
                  <a:lnTo>
                    <a:pt x="315255" y="3873499"/>
                  </a:lnTo>
                  <a:lnTo>
                    <a:pt x="294043" y="3822699"/>
                  </a:lnTo>
                  <a:lnTo>
                    <a:pt x="273504" y="3784599"/>
                  </a:lnTo>
                  <a:lnTo>
                    <a:pt x="253644" y="3746499"/>
                  </a:lnTo>
                  <a:lnTo>
                    <a:pt x="234473" y="3708399"/>
                  </a:lnTo>
                  <a:lnTo>
                    <a:pt x="215996" y="3657599"/>
                  </a:lnTo>
                  <a:lnTo>
                    <a:pt x="198223" y="3619499"/>
                  </a:lnTo>
                  <a:lnTo>
                    <a:pt x="181159" y="3581399"/>
                  </a:lnTo>
                  <a:lnTo>
                    <a:pt x="164812" y="3530599"/>
                  </a:lnTo>
                  <a:lnTo>
                    <a:pt x="149191" y="3492499"/>
                  </a:lnTo>
                  <a:lnTo>
                    <a:pt x="134301" y="3454399"/>
                  </a:lnTo>
                  <a:lnTo>
                    <a:pt x="120152" y="3403599"/>
                  </a:lnTo>
                  <a:lnTo>
                    <a:pt x="106749" y="3365499"/>
                  </a:lnTo>
                  <a:lnTo>
                    <a:pt x="94102" y="3314699"/>
                  </a:lnTo>
                  <a:lnTo>
                    <a:pt x="82216" y="3276599"/>
                  </a:lnTo>
                  <a:lnTo>
                    <a:pt x="71100" y="3225799"/>
                  </a:lnTo>
                  <a:lnTo>
                    <a:pt x="60761" y="3187699"/>
                  </a:lnTo>
                  <a:lnTo>
                    <a:pt x="51206" y="3136899"/>
                  </a:lnTo>
                  <a:lnTo>
                    <a:pt x="42443" y="3086099"/>
                  </a:lnTo>
                  <a:lnTo>
                    <a:pt x="34479" y="3047999"/>
                  </a:lnTo>
                  <a:lnTo>
                    <a:pt x="27322" y="2997199"/>
                  </a:lnTo>
                  <a:lnTo>
                    <a:pt x="20979" y="2946399"/>
                  </a:lnTo>
                  <a:lnTo>
                    <a:pt x="15458" y="2908299"/>
                  </a:lnTo>
                  <a:lnTo>
                    <a:pt x="10765" y="2857499"/>
                  </a:lnTo>
                  <a:lnTo>
                    <a:pt x="6909" y="2806699"/>
                  </a:lnTo>
                  <a:lnTo>
                    <a:pt x="3898" y="2755899"/>
                  </a:lnTo>
                  <a:lnTo>
                    <a:pt x="1737" y="2717799"/>
                  </a:lnTo>
                  <a:lnTo>
                    <a:pt x="435" y="2666999"/>
                  </a:lnTo>
                  <a:lnTo>
                    <a:pt x="0" y="2616199"/>
                  </a:lnTo>
                  <a:lnTo>
                    <a:pt x="435" y="2565399"/>
                  </a:lnTo>
                  <a:lnTo>
                    <a:pt x="1737" y="2514599"/>
                  </a:lnTo>
                  <a:lnTo>
                    <a:pt x="3898" y="2476499"/>
                  </a:lnTo>
                  <a:lnTo>
                    <a:pt x="6909" y="2425699"/>
                  </a:lnTo>
                  <a:lnTo>
                    <a:pt x="10765" y="2374899"/>
                  </a:lnTo>
                  <a:lnTo>
                    <a:pt x="15458" y="2324099"/>
                  </a:lnTo>
                  <a:lnTo>
                    <a:pt x="20979" y="2285999"/>
                  </a:lnTo>
                  <a:lnTo>
                    <a:pt x="27322" y="2235199"/>
                  </a:lnTo>
                  <a:lnTo>
                    <a:pt x="34479" y="2184399"/>
                  </a:lnTo>
                  <a:lnTo>
                    <a:pt x="42443" y="2146299"/>
                  </a:lnTo>
                  <a:lnTo>
                    <a:pt x="51206" y="2095499"/>
                  </a:lnTo>
                  <a:lnTo>
                    <a:pt x="60761" y="2057399"/>
                  </a:lnTo>
                  <a:lnTo>
                    <a:pt x="71100" y="2006599"/>
                  </a:lnTo>
                  <a:lnTo>
                    <a:pt x="82216" y="1955799"/>
                  </a:lnTo>
                  <a:lnTo>
                    <a:pt x="94102" y="1917699"/>
                  </a:lnTo>
                  <a:lnTo>
                    <a:pt x="106749" y="1866899"/>
                  </a:lnTo>
                  <a:lnTo>
                    <a:pt x="120152" y="1828799"/>
                  </a:lnTo>
                  <a:lnTo>
                    <a:pt x="134301" y="1790699"/>
                  </a:lnTo>
                  <a:lnTo>
                    <a:pt x="149191" y="1739899"/>
                  </a:lnTo>
                  <a:lnTo>
                    <a:pt x="164812" y="1701799"/>
                  </a:lnTo>
                  <a:lnTo>
                    <a:pt x="181159" y="1650999"/>
                  </a:lnTo>
                  <a:lnTo>
                    <a:pt x="198223" y="1612899"/>
                  </a:lnTo>
                  <a:lnTo>
                    <a:pt x="215996" y="1574799"/>
                  </a:lnTo>
                  <a:lnTo>
                    <a:pt x="234473" y="1523999"/>
                  </a:lnTo>
                  <a:lnTo>
                    <a:pt x="253644" y="1485899"/>
                  </a:lnTo>
                  <a:lnTo>
                    <a:pt x="273504" y="1447799"/>
                  </a:lnTo>
                  <a:lnTo>
                    <a:pt x="294043" y="1409699"/>
                  </a:lnTo>
                  <a:lnTo>
                    <a:pt x="315255" y="1371599"/>
                  </a:lnTo>
                  <a:lnTo>
                    <a:pt x="337133" y="1320799"/>
                  </a:lnTo>
                  <a:lnTo>
                    <a:pt x="359668" y="1282699"/>
                  </a:lnTo>
                  <a:lnTo>
                    <a:pt x="382854" y="1244599"/>
                  </a:lnTo>
                  <a:lnTo>
                    <a:pt x="406683" y="1206499"/>
                  </a:lnTo>
                  <a:lnTo>
                    <a:pt x="431147" y="1168399"/>
                  </a:lnTo>
                  <a:lnTo>
                    <a:pt x="456240" y="1130299"/>
                  </a:lnTo>
                  <a:lnTo>
                    <a:pt x="481953" y="1092199"/>
                  </a:lnTo>
                  <a:lnTo>
                    <a:pt x="508280" y="1066799"/>
                  </a:lnTo>
                  <a:lnTo>
                    <a:pt x="535212" y="1028699"/>
                  </a:lnTo>
                  <a:lnTo>
                    <a:pt x="562743" y="990599"/>
                  </a:lnTo>
                  <a:lnTo>
                    <a:pt x="590865" y="952499"/>
                  </a:lnTo>
                  <a:lnTo>
                    <a:pt x="619570" y="914399"/>
                  </a:lnTo>
                  <a:lnTo>
                    <a:pt x="648851" y="888999"/>
                  </a:lnTo>
                  <a:lnTo>
                    <a:pt x="678701" y="850899"/>
                  </a:lnTo>
                  <a:lnTo>
                    <a:pt x="709112" y="812799"/>
                  </a:lnTo>
                  <a:lnTo>
                    <a:pt x="740077" y="787399"/>
                  </a:lnTo>
                  <a:lnTo>
                    <a:pt x="771588" y="749299"/>
                  </a:lnTo>
                  <a:lnTo>
                    <a:pt x="803638" y="723899"/>
                  </a:lnTo>
                  <a:lnTo>
                    <a:pt x="836219" y="685799"/>
                  </a:lnTo>
                  <a:lnTo>
                    <a:pt x="869325" y="660399"/>
                  </a:lnTo>
                  <a:lnTo>
                    <a:pt x="902947" y="634999"/>
                  </a:lnTo>
                  <a:lnTo>
                    <a:pt x="937078" y="596899"/>
                  </a:lnTo>
                  <a:lnTo>
                    <a:pt x="971710" y="571499"/>
                  </a:lnTo>
                  <a:lnTo>
                    <a:pt x="1042451" y="520699"/>
                  </a:lnTo>
                  <a:lnTo>
                    <a:pt x="1115109" y="469899"/>
                  </a:lnTo>
                  <a:lnTo>
                    <a:pt x="1189625" y="419099"/>
                  </a:lnTo>
                  <a:lnTo>
                    <a:pt x="1265939" y="368299"/>
                  </a:lnTo>
                  <a:lnTo>
                    <a:pt x="1343992" y="317499"/>
                  </a:lnTo>
                  <a:lnTo>
                    <a:pt x="1383651" y="292099"/>
                  </a:lnTo>
                  <a:lnTo>
                    <a:pt x="1423724" y="279399"/>
                  </a:lnTo>
                  <a:lnTo>
                    <a:pt x="1464201" y="253999"/>
                  </a:lnTo>
                  <a:lnTo>
                    <a:pt x="1505075" y="241299"/>
                  </a:lnTo>
                  <a:lnTo>
                    <a:pt x="1546340" y="215899"/>
                  </a:lnTo>
                  <a:lnTo>
                    <a:pt x="1587988" y="203199"/>
                  </a:lnTo>
                  <a:lnTo>
                    <a:pt x="1630010" y="177799"/>
                  </a:lnTo>
                  <a:lnTo>
                    <a:pt x="1715151" y="152399"/>
                  </a:lnTo>
                  <a:lnTo>
                    <a:pt x="1758254" y="126999"/>
                  </a:lnTo>
                  <a:lnTo>
                    <a:pt x="2069233" y="38099"/>
                  </a:lnTo>
                  <a:lnTo>
                    <a:pt x="3199500" y="38099"/>
                  </a:lnTo>
                  <a:lnTo>
                    <a:pt x="3510479" y="126999"/>
                  </a:lnTo>
                  <a:lnTo>
                    <a:pt x="3553583" y="152399"/>
                  </a:lnTo>
                  <a:lnTo>
                    <a:pt x="3638724" y="177799"/>
                  </a:lnTo>
                  <a:lnTo>
                    <a:pt x="3680746" y="203199"/>
                  </a:lnTo>
                  <a:lnTo>
                    <a:pt x="3722394" y="215899"/>
                  </a:lnTo>
                  <a:lnTo>
                    <a:pt x="3763658" y="241299"/>
                  </a:lnTo>
                  <a:lnTo>
                    <a:pt x="3804533" y="253999"/>
                  </a:lnTo>
                  <a:lnTo>
                    <a:pt x="3845010" y="279399"/>
                  </a:lnTo>
                  <a:lnTo>
                    <a:pt x="3885082" y="292099"/>
                  </a:lnTo>
                  <a:lnTo>
                    <a:pt x="3924742" y="317499"/>
                  </a:lnTo>
                  <a:lnTo>
                    <a:pt x="4002795" y="368299"/>
                  </a:lnTo>
                  <a:lnTo>
                    <a:pt x="4079109" y="419099"/>
                  </a:lnTo>
                  <a:lnTo>
                    <a:pt x="4153625" y="469899"/>
                  </a:lnTo>
                  <a:lnTo>
                    <a:pt x="4226283" y="520699"/>
                  </a:lnTo>
                  <a:lnTo>
                    <a:pt x="4297023" y="571499"/>
                  </a:lnTo>
                  <a:lnTo>
                    <a:pt x="4331656" y="596899"/>
                  </a:lnTo>
                  <a:lnTo>
                    <a:pt x="4365787" y="634999"/>
                  </a:lnTo>
                  <a:lnTo>
                    <a:pt x="4399409" y="660399"/>
                  </a:lnTo>
                  <a:lnTo>
                    <a:pt x="4432514" y="685799"/>
                  </a:lnTo>
                  <a:lnTo>
                    <a:pt x="4465096" y="723899"/>
                  </a:lnTo>
                  <a:lnTo>
                    <a:pt x="4497146" y="749299"/>
                  </a:lnTo>
                  <a:lnTo>
                    <a:pt x="4528657" y="787399"/>
                  </a:lnTo>
                  <a:lnTo>
                    <a:pt x="4559622" y="812799"/>
                  </a:lnTo>
                  <a:lnTo>
                    <a:pt x="4590033" y="850899"/>
                  </a:lnTo>
                  <a:lnTo>
                    <a:pt x="4619883" y="888999"/>
                  </a:lnTo>
                  <a:lnTo>
                    <a:pt x="4649164" y="914399"/>
                  </a:lnTo>
                  <a:lnTo>
                    <a:pt x="4677869" y="952499"/>
                  </a:lnTo>
                  <a:lnTo>
                    <a:pt x="4705991" y="990599"/>
                  </a:lnTo>
                  <a:lnTo>
                    <a:pt x="4733522" y="1028699"/>
                  </a:lnTo>
                  <a:lnTo>
                    <a:pt x="4760454" y="1066799"/>
                  </a:lnTo>
                  <a:lnTo>
                    <a:pt x="4786781" y="1092199"/>
                  </a:lnTo>
                  <a:lnTo>
                    <a:pt x="4812494" y="1130299"/>
                  </a:lnTo>
                  <a:lnTo>
                    <a:pt x="4837587" y="1168399"/>
                  </a:lnTo>
                  <a:lnTo>
                    <a:pt x="4862051" y="1206499"/>
                  </a:lnTo>
                  <a:lnTo>
                    <a:pt x="4885880" y="1244599"/>
                  </a:lnTo>
                  <a:lnTo>
                    <a:pt x="4909066" y="1282699"/>
                  </a:lnTo>
                  <a:lnTo>
                    <a:pt x="4931601" y="1320799"/>
                  </a:lnTo>
                  <a:lnTo>
                    <a:pt x="4953479" y="1371599"/>
                  </a:lnTo>
                  <a:lnTo>
                    <a:pt x="4974691" y="1409699"/>
                  </a:lnTo>
                  <a:lnTo>
                    <a:pt x="4995230" y="1447799"/>
                  </a:lnTo>
                  <a:lnTo>
                    <a:pt x="5015089" y="1485899"/>
                  </a:lnTo>
                  <a:lnTo>
                    <a:pt x="5034261" y="1523999"/>
                  </a:lnTo>
                  <a:lnTo>
                    <a:pt x="5052737" y="1574799"/>
                  </a:lnTo>
                  <a:lnTo>
                    <a:pt x="5070511" y="1612899"/>
                  </a:lnTo>
                  <a:lnTo>
                    <a:pt x="5087575" y="1650999"/>
                  </a:lnTo>
                  <a:lnTo>
                    <a:pt x="5103921" y="1701799"/>
                  </a:lnTo>
                  <a:lnTo>
                    <a:pt x="5119543" y="1739899"/>
                  </a:lnTo>
                  <a:lnTo>
                    <a:pt x="5134432" y="1790699"/>
                  </a:lnTo>
                  <a:lnTo>
                    <a:pt x="5148582" y="1828799"/>
                  </a:lnTo>
                  <a:lnTo>
                    <a:pt x="5161984" y="1866899"/>
                  </a:lnTo>
                  <a:lnTo>
                    <a:pt x="5174632" y="1917699"/>
                  </a:lnTo>
                  <a:lnTo>
                    <a:pt x="5186518" y="1955799"/>
                  </a:lnTo>
                  <a:lnTo>
                    <a:pt x="5197634" y="2006599"/>
                  </a:lnTo>
                  <a:lnTo>
                    <a:pt x="5207973" y="2057399"/>
                  </a:lnTo>
                  <a:lnTo>
                    <a:pt x="5217528" y="2095499"/>
                  </a:lnTo>
                  <a:lnTo>
                    <a:pt x="5226291" y="2146299"/>
                  </a:lnTo>
                  <a:lnTo>
                    <a:pt x="5234255" y="2184399"/>
                  </a:lnTo>
                  <a:lnTo>
                    <a:pt x="5241412" y="2235199"/>
                  </a:lnTo>
                  <a:lnTo>
                    <a:pt x="5247755" y="2285999"/>
                  </a:lnTo>
                  <a:lnTo>
                    <a:pt x="5253276" y="2324099"/>
                  </a:lnTo>
                  <a:lnTo>
                    <a:pt x="5257968" y="2374899"/>
                  </a:lnTo>
                  <a:lnTo>
                    <a:pt x="5261824" y="2425699"/>
                  </a:lnTo>
                  <a:lnTo>
                    <a:pt x="5264836" y="2476499"/>
                  </a:lnTo>
                  <a:lnTo>
                    <a:pt x="5266997" y="2514599"/>
                  </a:lnTo>
                  <a:lnTo>
                    <a:pt x="5268299" y="2565399"/>
                  </a:lnTo>
                  <a:lnTo>
                    <a:pt x="5268734" y="2616199"/>
                  </a:lnTo>
                  <a:lnTo>
                    <a:pt x="5268299" y="2666999"/>
                  </a:lnTo>
                  <a:lnTo>
                    <a:pt x="5266997" y="2717799"/>
                  </a:lnTo>
                  <a:lnTo>
                    <a:pt x="5264836" y="2755899"/>
                  </a:lnTo>
                  <a:lnTo>
                    <a:pt x="5261824" y="2806699"/>
                  </a:lnTo>
                  <a:lnTo>
                    <a:pt x="5257968" y="2857499"/>
                  </a:lnTo>
                  <a:lnTo>
                    <a:pt x="5253276" y="2908299"/>
                  </a:lnTo>
                  <a:lnTo>
                    <a:pt x="5247755" y="2946399"/>
                  </a:lnTo>
                  <a:lnTo>
                    <a:pt x="5241412" y="2997199"/>
                  </a:lnTo>
                  <a:lnTo>
                    <a:pt x="5234255" y="3047999"/>
                  </a:lnTo>
                  <a:lnTo>
                    <a:pt x="5226291" y="3086099"/>
                  </a:lnTo>
                  <a:lnTo>
                    <a:pt x="5217528" y="3136899"/>
                  </a:lnTo>
                  <a:lnTo>
                    <a:pt x="5207973" y="3187699"/>
                  </a:lnTo>
                  <a:lnTo>
                    <a:pt x="5197634" y="3225799"/>
                  </a:lnTo>
                  <a:lnTo>
                    <a:pt x="5186518" y="3276599"/>
                  </a:lnTo>
                  <a:lnTo>
                    <a:pt x="5174632" y="3314699"/>
                  </a:lnTo>
                  <a:lnTo>
                    <a:pt x="5161984" y="3365499"/>
                  </a:lnTo>
                  <a:lnTo>
                    <a:pt x="5148582" y="3403599"/>
                  </a:lnTo>
                  <a:lnTo>
                    <a:pt x="5134432" y="3454399"/>
                  </a:lnTo>
                  <a:lnTo>
                    <a:pt x="5119543" y="3492499"/>
                  </a:lnTo>
                  <a:lnTo>
                    <a:pt x="5103921" y="3530599"/>
                  </a:lnTo>
                  <a:lnTo>
                    <a:pt x="5087575" y="3581399"/>
                  </a:lnTo>
                  <a:lnTo>
                    <a:pt x="5070511" y="3619499"/>
                  </a:lnTo>
                  <a:lnTo>
                    <a:pt x="5052737" y="3657599"/>
                  </a:lnTo>
                  <a:lnTo>
                    <a:pt x="5034261" y="3708399"/>
                  </a:lnTo>
                  <a:lnTo>
                    <a:pt x="5015089" y="3746499"/>
                  </a:lnTo>
                  <a:lnTo>
                    <a:pt x="4995230" y="3784599"/>
                  </a:lnTo>
                  <a:lnTo>
                    <a:pt x="4974691" y="3822699"/>
                  </a:lnTo>
                  <a:lnTo>
                    <a:pt x="4953479" y="3873499"/>
                  </a:lnTo>
                  <a:lnTo>
                    <a:pt x="4931601" y="3911599"/>
                  </a:lnTo>
                  <a:lnTo>
                    <a:pt x="4909066" y="3949699"/>
                  </a:lnTo>
                  <a:lnTo>
                    <a:pt x="4885880" y="3987799"/>
                  </a:lnTo>
                  <a:lnTo>
                    <a:pt x="4862051" y="4025899"/>
                  </a:lnTo>
                  <a:lnTo>
                    <a:pt x="4837587" y="4063999"/>
                  </a:lnTo>
                  <a:lnTo>
                    <a:pt x="4812494" y="4102099"/>
                  </a:lnTo>
                  <a:lnTo>
                    <a:pt x="4786781" y="4140199"/>
                  </a:lnTo>
                  <a:lnTo>
                    <a:pt x="4760454" y="4178299"/>
                  </a:lnTo>
                  <a:lnTo>
                    <a:pt x="4733522" y="4203699"/>
                  </a:lnTo>
                  <a:lnTo>
                    <a:pt x="4705991" y="4241799"/>
                  </a:lnTo>
                  <a:lnTo>
                    <a:pt x="4677869" y="4279899"/>
                  </a:lnTo>
                  <a:lnTo>
                    <a:pt x="4649164" y="4317999"/>
                  </a:lnTo>
                  <a:lnTo>
                    <a:pt x="4619883" y="4343399"/>
                  </a:lnTo>
                  <a:lnTo>
                    <a:pt x="4590033" y="4381499"/>
                  </a:lnTo>
                  <a:lnTo>
                    <a:pt x="4559622" y="4419599"/>
                  </a:lnTo>
                  <a:lnTo>
                    <a:pt x="4528657" y="4444999"/>
                  </a:lnTo>
                  <a:lnTo>
                    <a:pt x="4497146" y="4483099"/>
                  </a:lnTo>
                  <a:lnTo>
                    <a:pt x="4465096" y="4508499"/>
                  </a:lnTo>
                  <a:lnTo>
                    <a:pt x="4432514" y="4546599"/>
                  </a:lnTo>
                  <a:lnTo>
                    <a:pt x="4399409" y="4571999"/>
                  </a:lnTo>
                  <a:lnTo>
                    <a:pt x="4365787" y="4597399"/>
                  </a:lnTo>
                  <a:lnTo>
                    <a:pt x="4331656" y="4635499"/>
                  </a:lnTo>
                  <a:lnTo>
                    <a:pt x="4297023" y="4660899"/>
                  </a:lnTo>
                  <a:lnTo>
                    <a:pt x="4261897" y="4686299"/>
                  </a:lnTo>
                  <a:lnTo>
                    <a:pt x="4190190" y="4737099"/>
                  </a:lnTo>
                  <a:lnTo>
                    <a:pt x="4153625" y="4775199"/>
                  </a:lnTo>
                  <a:lnTo>
                    <a:pt x="4079109" y="4825999"/>
                  </a:lnTo>
                  <a:lnTo>
                    <a:pt x="4041173" y="4838699"/>
                  </a:lnTo>
                  <a:lnTo>
                    <a:pt x="3963982" y="4889499"/>
                  </a:lnTo>
                  <a:lnTo>
                    <a:pt x="3885082" y="4940299"/>
                  </a:lnTo>
                  <a:lnTo>
                    <a:pt x="3845010" y="4952999"/>
                  </a:lnTo>
                  <a:lnTo>
                    <a:pt x="3763658" y="5003799"/>
                  </a:lnTo>
                  <a:lnTo>
                    <a:pt x="3680746" y="5029199"/>
                  </a:lnTo>
                  <a:lnTo>
                    <a:pt x="3638724" y="5054599"/>
                  </a:lnTo>
                  <a:lnTo>
                    <a:pt x="3596333" y="5067299"/>
                  </a:lnTo>
                  <a:lnTo>
                    <a:pt x="3553583" y="5092699"/>
                  </a:lnTo>
                  <a:lnTo>
                    <a:pt x="3199500" y="5194299"/>
                  </a:lnTo>
                  <a:close/>
                </a:path>
                <a:path w="5269230" h="5245100">
                  <a:moveTo>
                    <a:pt x="3061675" y="5219699"/>
                  </a:moveTo>
                  <a:lnTo>
                    <a:pt x="2207059" y="5219699"/>
                  </a:lnTo>
                  <a:lnTo>
                    <a:pt x="2114892" y="5194299"/>
                  </a:lnTo>
                  <a:lnTo>
                    <a:pt x="3153842" y="5194299"/>
                  </a:lnTo>
                  <a:lnTo>
                    <a:pt x="3061675" y="5219699"/>
                  </a:lnTo>
                  <a:close/>
                </a:path>
                <a:path w="5269230" h="5245100">
                  <a:moveTo>
                    <a:pt x="2968423" y="5232399"/>
                  </a:moveTo>
                  <a:lnTo>
                    <a:pt x="2300310" y="5232399"/>
                  </a:lnTo>
                  <a:lnTo>
                    <a:pt x="2253553" y="5219699"/>
                  </a:lnTo>
                  <a:lnTo>
                    <a:pt x="3015181" y="5219699"/>
                  </a:lnTo>
                  <a:lnTo>
                    <a:pt x="2968423" y="5232399"/>
                  </a:lnTo>
                  <a:close/>
                </a:path>
                <a:path w="5269230" h="5245100">
                  <a:moveTo>
                    <a:pt x="2874148" y="5245099"/>
                  </a:moveTo>
                  <a:lnTo>
                    <a:pt x="2394585" y="5245099"/>
                  </a:lnTo>
                  <a:lnTo>
                    <a:pt x="2347323" y="5232399"/>
                  </a:lnTo>
                  <a:lnTo>
                    <a:pt x="2921410" y="5232399"/>
                  </a:lnTo>
                  <a:lnTo>
                    <a:pt x="2874148" y="5245099"/>
                  </a:lnTo>
                  <a:close/>
                </a:path>
              </a:pathLst>
            </a:custGeom>
            <a:solidFill>
              <a:srgbClr val="FFD017"/>
            </a:solidFill>
          </p:spPr>
          <p:txBody>
            <a:bodyPr wrap="square" lIns="0" tIns="0" rIns="0" bIns="0" rtlCol="0"/>
            <a:lstStyle/>
            <a:p>
              <a:endParaRPr/>
            </a:p>
          </p:txBody>
        </p:sp>
        <p:pic>
          <p:nvPicPr>
            <p:cNvPr id="29" name="object 29"/>
            <p:cNvPicPr/>
            <p:nvPr/>
          </p:nvPicPr>
          <p:blipFill>
            <a:blip r:embed="rId15" cstate="print"/>
            <a:stretch>
              <a:fillRect/>
            </a:stretch>
          </p:blipFill>
          <p:spPr>
            <a:xfrm>
              <a:off x="11980136" y="4125501"/>
              <a:ext cx="4915398" cy="4914899"/>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279800"/>
            <a:ext cx="7671259" cy="1007199"/>
          </a:xfrm>
          <a:prstGeom prst="rect">
            <a:avLst/>
          </a:prstGeom>
        </p:spPr>
      </p:pic>
      <p:grpSp>
        <p:nvGrpSpPr>
          <p:cNvPr id="3" name="object 3"/>
          <p:cNvGrpSpPr/>
          <p:nvPr/>
        </p:nvGrpSpPr>
        <p:grpSpPr>
          <a:xfrm>
            <a:off x="9144000" y="0"/>
            <a:ext cx="9144000" cy="10287000"/>
            <a:chOff x="9144000" y="0"/>
            <a:chExt cx="9144000" cy="10287000"/>
          </a:xfrm>
        </p:grpSpPr>
        <p:pic>
          <p:nvPicPr>
            <p:cNvPr id="4" name="object 4"/>
            <p:cNvPicPr/>
            <p:nvPr/>
          </p:nvPicPr>
          <p:blipFill>
            <a:blip r:embed="rId3" cstate="print"/>
            <a:stretch>
              <a:fillRect/>
            </a:stretch>
          </p:blipFill>
          <p:spPr>
            <a:xfrm>
              <a:off x="9144000" y="0"/>
              <a:ext cx="9144000" cy="10286999"/>
            </a:xfrm>
            <a:prstGeom prst="rect">
              <a:avLst/>
            </a:prstGeom>
          </p:spPr>
        </p:pic>
        <p:sp>
          <p:nvSpPr>
            <p:cNvPr id="5" name="object 5"/>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333434" y="1939665"/>
            <a:ext cx="8912396" cy="7951506"/>
          </a:xfrm>
          <a:prstGeom prst="rect">
            <a:avLst/>
          </a:prstGeom>
        </p:spPr>
      </p:pic>
      <p:sp>
        <p:nvSpPr>
          <p:cNvPr id="7" name="object 7"/>
          <p:cNvSpPr txBox="1"/>
          <p:nvPr/>
        </p:nvSpPr>
        <p:spPr>
          <a:xfrm>
            <a:off x="822644" y="2971291"/>
            <a:ext cx="7943215" cy="5717463"/>
          </a:xfrm>
          <a:prstGeom prst="rect">
            <a:avLst/>
          </a:prstGeom>
        </p:spPr>
        <p:txBody>
          <a:bodyPr vert="horz" wrap="square" lIns="0" tIns="12700" rIns="0" bIns="0" rtlCol="0">
            <a:spAutoFit/>
          </a:bodyPr>
          <a:lstStyle/>
          <a:p>
            <a:pPr marL="12700" marR="5080">
              <a:lnSpc>
                <a:spcPct val="120900"/>
              </a:lnSpc>
              <a:spcBef>
                <a:spcPts val="100"/>
              </a:spcBef>
              <a:tabLst>
                <a:tab pos="884555" algn="l"/>
              </a:tabLst>
            </a:pPr>
            <a:r>
              <a:rPr sz="3050" spc="-20" dirty="0">
                <a:solidFill>
                  <a:srgbClr val="FFFFFF"/>
                </a:solidFill>
                <a:latin typeface="Georgia"/>
                <a:cs typeface="Georgia"/>
              </a:rPr>
              <a:t>This</a:t>
            </a:r>
            <a:r>
              <a:rPr sz="3050" dirty="0">
                <a:solidFill>
                  <a:srgbClr val="FFFFFF"/>
                </a:solidFill>
                <a:latin typeface="Georgia"/>
                <a:cs typeface="Georgia"/>
              </a:rPr>
              <a:t>	</a:t>
            </a:r>
            <a:r>
              <a:rPr lang="en-US" sz="3050" dirty="0">
                <a:solidFill>
                  <a:srgbClr val="FFFFFF"/>
                </a:solidFill>
                <a:latin typeface="Georgia"/>
                <a:cs typeface="Georgia"/>
              </a:rPr>
              <a:t>chart represents Gender-wise sales and profit amount. In Both female and male sales amount is high when compared to the profit amount.</a:t>
            </a:r>
          </a:p>
          <a:p>
            <a:pPr marL="12700" marR="5080">
              <a:lnSpc>
                <a:spcPct val="120900"/>
              </a:lnSpc>
              <a:spcBef>
                <a:spcPts val="100"/>
              </a:spcBef>
              <a:tabLst>
                <a:tab pos="884555" algn="l"/>
              </a:tabLst>
            </a:pPr>
            <a:r>
              <a:rPr lang="en-US" sz="3050" dirty="0">
                <a:solidFill>
                  <a:srgbClr val="FFFFFF"/>
                </a:solidFill>
                <a:latin typeface="Georgia"/>
                <a:cs typeface="Georgia"/>
              </a:rPr>
              <a:t>Sales of female: 14.8M </a:t>
            </a:r>
          </a:p>
          <a:p>
            <a:pPr marL="12700" marR="5080">
              <a:lnSpc>
                <a:spcPct val="120900"/>
              </a:lnSpc>
              <a:spcBef>
                <a:spcPts val="100"/>
              </a:spcBef>
              <a:tabLst>
                <a:tab pos="884555" algn="l"/>
              </a:tabLst>
            </a:pPr>
            <a:r>
              <a:rPr lang="en-US" sz="3050" dirty="0">
                <a:solidFill>
                  <a:srgbClr val="FFFFFF"/>
                </a:solidFill>
                <a:latin typeface="Georgia"/>
                <a:cs typeface="Georgia"/>
              </a:rPr>
              <a:t>Sales of Male: 6.1M</a:t>
            </a:r>
          </a:p>
          <a:p>
            <a:pPr marL="12700" marR="5080">
              <a:lnSpc>
                <a:spcPct val="120900"/>
              </a:lnSpc>
              <a:spcBef>
                <a:spcPts val="100"/>
              </a:spcBef>
              <a:tabLst>
                <a:tab pos="884555" algn="l"/>
              </a:tabLst>
            </a:pPr>
            <a:r>
              <a:rPr lang="en-US" sz="3050" dirty="0">
                <a:solidFill>
                  <a:srgbClr val="FFFFFF"/>
                </a:solidFill>
                <a:latin typeface="Georgia"/>
                <a:cs typeface="Georgia"/>
              </a:rPr>
              <a:t>Profit of female: 14.5M</a:t>
            </a:r>
          </a:p>
          <a:p>
            <a:pPr marL="12700" marR="5080">
              <a:lnSpc>
                <a:spcPct val="120900"/>
              </a:lnSpc>
              <a:spcBef>
                <a:spcPts val="100"/>
              </a:spcBef>
              <a:tabLst>
                <a:tab pos="884555" algn="l"/>
              </a:tabLst>
            </a:pPr>
            <a:r>
              <a:rPr lang="en-US" sz="3050" dirty="0">
                <a:solidFill>
                  <a:srgbClr val="FFFFFF"/>
                </a:solidFill>
                <a:latin typeface="Georgia"/>
                <a:cs typeface="Georgia"/>
              </a:rPr>
              <a:t>Profit of Male: 6.0M</a:t>
            </a:r>
          </a:p>
          <a:p>
            <a:pPr marL="12700" marR="5080">
              <a:lnSpc>
                <a:spcPct val="120900"/>
              </a:lnSpc>
              <a:spcBef>
                <a:spcPts val="100"/>
              </a:spcBef>
              <a:tabLst>
                <a:tab pos="884555" algn="l"/>
              </a:tabLst>
            </a:pPr>
            <a:endParaRPr lang="en-US" sz="3050" dirty="0">
              <a:solidFill>
                <a:srgbClr val="FFFFFF"/>
              </a:solidFill>
              <a:latin typeface="Georgia"/>
              <a:cs typeface="Georgia"/>
            </a:endParaRPr>
          </a:p>
          <a:p>
            <a:pPr marL="12700" marR="5080">
              <a:lnSpc>
                <a:spcPct val="120900"/>
              </a:lnSpc>
              <a:spcBef>
                <a:spcPts val="100"/>
              </a:spcBef>
              <a:tabLst>
                <a:tab pos="884555" algn="l"/>
              </a:tabLst>
            </a:pPr>
            <a:r>
              <a:rPr lang="en-US" sz="3050" dirty="0">
                <a:solidFill>
                  <a:srgbClr val="FFFFFF"/>
                </a:solidFill>
                <a:latin typeface="Georgia"/>
                <a:cs typeface="Georgia"/>
              </a:rPr>
              <a:t> </a:t>
            </a:r>
            <a:endParaRPr sz="3050" dirty="0">
              <a:latin typeface="Georgia"/>
              <a:cs typeface="Georgia"/>
            </a:endParaRPr>
          </a:p>
        </p:txBody>
      </p:sp>
      <p:sp>
        <p:nvSpPr>
          <p:cNvPr id="9" name="object 9"/>
          <p:cNvSpPr txBox="1">
            <a:spLocks noGrp="1"/>
          </p:cNvSpPr>
          <p:nvPr>
            <p:ph type="title"/>
          </p:nvPr>
        </p:nvSpPr>
        <p:spPr>
          <a:xfrm>
            <a:off x="740178" y="619326"/>
            <a:ext cx="16547465" cy="934038"/>
          </a:xfrm>
          <a:prstGeom prst="rect">
            <a:avLst/>
          </a:prstGeom>
        </p:spPr>
        <p:txBody>
          <a:bodyPr vert="horz" wrap="square" lIns="0" tIns="11430" rIns="0" bIns="0" rtlCol="0">
            <a:spAutoFit/>
          </a:bodyPr>
          <a:lstStyle/>
          <a:p>
            <a:pPr marL="12700" marR="5080">
              <a:lnSpc>
                <a:spcPct val="117200"/>
              </a:lnSpc>
              <a:spcBef>
                <a:spcPts val="90"/>
              </a:spcBef>
              <a:tabLst>
                <a:tab pos="2049145" algn="l"/>
              </a:tabLst>
            </a:pPr>
            <a:r>
              <a:rPr sz="5600" spc="-145" dirty="0">
                <a:latin typeface="Georgia"/>
                <a:cs typeface="Georgia"/>
              </a:rPr>
              <a:t>KPI-</a:t>
            </a:r>
            <a:r>
              <a:rPr sz="5600" spc="-50" dirty="0">
                <a:latin typeface="Georgia"/>
                <a:cs typeface="Georgia"/>
              </a:rPr>
              <a:t>5</a:t>
            </a:r>
            <a:r>
              <a:rPr lang="en-US" sz="5600" spc="-50" dirty="0">
                <a:latin typeface="Georgia"/>
                <a:cs typeface="Georgia"/>
              </a:rPr>
              <a:t>  GENDER WISE SALES &amp; PROFIT AMOUNT</a:t>
            </a:r>
            <a:endParaRPr sz="5600" dirty="0">
              <a:latin typeface="Georgia"/>
              <a:cs typeface="Georgia"/>
            </a:endParaRPr>
          </a:p>
        </p:txBody>
      </p:sp>
      <p:pic>
        <p:nvPicPr>
          <p:cNvPr id="14" name="Picture 13">
            <a:extLst>
              <a:ext uri="{FF2B5EF4-FFF2-40B4-BE49-F238E27FC236}">
                <a16:creationId xmlns:a16="http://schemas.microsoft.com/office/drawing/2014/main" id="{F353C016-A54A-22C4-8C1A-F623CE6E3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3314700"/>
            <a:ext cx="8051593" cy="543214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279800"/>
            <a:ext cx="7671259" cy="1007199"/>
          </a:xfrm>
          <a:prstGeom prst="rect">
            <a:avLst/>
          </a:prstGeom>
        </p:spPr>
      </p:pic>
      <p:grpSp>
        <p:nvGrpSpPr>
          <p:cNvPr id="3" name="object 3"/>
          <p:cNvGrpSpPr/>
          <p:nvPr/>
        </p:nvGrpSpPr>
        <p:grpSpPr>
          <a:xfrm>
            <a:off x="9144000" y="0"/>
            <a:ext cx="9144000" cy="10287000"/>
            <a:chOff x="9144000" y="0"/>
            <a:chExt cx="9144000" cy="10287000"/>
          </a:xfrm>
        </p:grpSpPr>
        <p:pic>
          <p:nvPicPr>
            <p:cNvPr id="4" name="object 4"/>
            <p:cNvPicPr/>
            <p:nvPr/>
          </p:nvPicPr>
          <p:blipFill>
            <a:blip r:embed="rId3" cstate="print"/>
            <a:stretch>
              <a:fillRect/>
            </a:stretch>
          </p:blipFill>
          <p:spPr>
            <a:xfrm>
              <a:off x="9144000" y="0"/>
              <a:ext cx="9144000" cy="10286999"/>
            </a:xfrm>
            <a:prstGeom prst="rect">
              <a:avLst/>
            </a:prstGeom>
          </p:spPr>
        </p:pic>
        <p:sp>
          <p:nvSpPr>
            <p:cNvPr id="5" name="object 5"/>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294305" y="2102092"/>
            <a:ext cx="8912396" cy="7951506"/>
          </a:xfrm>
          <a:prstGeom prst="rect">
            <a:avLst/>
          </a:prstGeom>
        </p:spPr>
      </p:pic>
      <p:sp>
        <p:nvSpPr>
          <p:cNvPr id="7" name="object 7"/>
          <p:cNvSpPr txBox="1"/>
          <p:nvPr/>
        </p:nvSpPr>
        <p:spPr>
          <a:xfrm>
            <a:off x="1301586" y="3313621"/>
            <a:ext cx="7943215" cy="5691815"/>
          </a:xfrm>
          <a:prstGeom prst="rect">
            <a:avLst/>
          </a:prstGeom>
        </p:spPr>
        <p:txBody>
          <a:bodyPr vert="horz" wrap="square" lIns="0" tIns="12700" rIns="0" bIns="0" rtlCol="0">
            <a:spAutoFit/>
          </a:bodyPr>
          <a:lstStyle/>
          <a:p>
            <a:pPr marL="12700" marR="5080">
              <a:lnSpc>
                <a:spcPct val="120900"/>
              </a:lnSpc>
              <a:spcBef>
                <a:spcPts val="100"/>
              </a:spcBef>
              <a:tabLst>
                <a:tab pos="884555" algn="l"/>
              </a:tabLst>
            </a:pPr>
            <a:r>
              <a:rPr sz="3050" spc="-20" dirty="0">
                <a:solidFill>
                  <a:srgbClr val="FFFFFF"/>
                </a:solidFill>
                <a:latin typeface="Georgia"/>
                <a:cs typeface="Georgia"/>
              </a:rPr>
              <a:t>This</a:t>
            </a:r>
            <a:r>
              <a:rPr sz="3050" dirty="0">
                <a:solidFill>
                  <a:srgbClr val="FFFFFF"/>
                </a:solidFill>
                <a:latin typeface="Georgia"/>
                <a:cs typeface="Georgia"/>
              </a:rPr>
              <a:t>	</a:t>
            </a:r>
            <a:r>
              <a:rPr lang="en-US" sz="3050" dirty="0">
                <a:solidFill>
                  <a:srgbClr val="FFFFFF"/>
                </a:solidFill>
                <a:latin typeface="Georgia"/>
                <a:cs typeface="Georgia"/>
              </a:rPr>
              <a:t>chart represents month-wise sales and product cost. We have represented sum of sales amount, sum of total product cost from Jan to December.</a:t>
            </a:r>
          </a:p>
          <a:p>
            <a:pPr marL="12700" marR="5080">
              <a:lnSpc>
                <a:spcPct val="120900"/>
              </a:lnSpc>
              <a:spcBef>
                <a:spcPts val="100"/>
              </a:spcBef>
              <a:tabLst>
                <a:tab pos="884555" algn="l"/>
              </a:tabLst>
            </a:pPr>
            <a:r>
              <a:rPr lang="en-US" sz="3050" dirty="0">
                <a:solidFill>
                  <a:srgbClr val="FFFFFF"/>
                </a:solidFill>
                <a:latin typeface="Georgia"/>
                <a:cs typeface="Georgia"/>
              </a:rPr>
              <a:t>December month has the highest sum of sales amount and total product cost, whereas </a:t>
            </a:r>
            <a:r>
              <a:rPr lang="en-US" sz="3050" dirty="0" err="1">
                <a:solidFill>
                  <a:srgbClr val="FFFFFF"/>
                </a:solidFill>
                <a:latin typeface="Georgia"/>
                <a:cs typeface="Georgia"/>
              </a:rPr>
              <a:t>feb</a:t>
            </a:r>
            <a:r>
              <a:rPr lang="en-US" sz="3050" dirty="0">
                <a:solidFill>
                  <a:srgbClr val="FFFFFF"/>
                </a:solidFill>
                <a:latin typeface="Georgia"/>
                <a:cs typeface="Georgia"/>
              </a:rPr>
              <a:t> month has the lowest sales.</a:t>
            </a:r>
          </a:p>
          <a:p>
            <a:pPr marL="12700" marR="5080">
              <a:lnSpc>
                <a:spcPct val="120900"/>
              </a:lnSpc>
              <a:spcBef>
                <a:spcPts val="100"/>
              </a:spcBef>
              <a:tabLst>
                <a:tab pos="884555" algn="l"/>
              </a:tabLst>
            </a:pPr>
            <a:r>
              <a:rPr lang="en-US" sz="3050" dirty="0">
                <a:solidFill>
                  <a:srgbClr val="FFFFFF"/>
                </a:solidFill>
                <a:latin typeface="Georgia"/>
                <a:cs typeface="Georgia"/>
              </a:rPr>
              <a:t> </a:t>
            </a:r>
          </a:p>
          <a:p>
            <a:pPr marL="12700" marR="5080">
              <a:lnSpc>
                <a:spcPct val="120900"/>
              </a:lnSpc>
              <a:spcBef>
                <a:spcPts val="100"/>
              </a:spcBef>
              <a:tabLst>
                <a:tab pos="884555" algn="l"/>
              </a:tabLst>
            </a:pPr>
            <a:r>
              <a:rPr lang="en-US" sz="3050" dirty="0">
                <a:solidFill>
                  <a:srgbClr val="FFFFFF"/>
                </a:solidFill>
                <a:latin typeface="Georgia"/>
                <a:cs typeface="Georgia"/>
              </a:rPr>
              <a:t> </a:t>
            </a:r>
          </a:p>
          <a:p>
            <a:pPr marL="12700" marR="5080">
              <a:lnSpc>
                <a:spcPct val="120900"/>
              </a:lnSpc>
              <a:spcBef>
                <a:spcPts val="100"/>
              </a:spcBef>
              <a:tabLst>
                <a:tab pos="884555" algn="l"/>
              </a:tabLst>
            </a:pPr>
            <a:r>
              <a:rPr lang="en-US" sz="3050" dirty="0">
                <a:solidFill>
                  <a:srgbClr val="FFFFFF"/>
                </a:solidFill>
                <a:latin typeface="Georgia"/>
                <a:cs typeface="Georgia"/>
              </a:rPr>
              <a:t> </a:t>
            </a:r>
            <a:endParaRPr sz="3050" dirty="0">
              <a:latin typeface="Georgia"/>
              <a:cs typeface="Georgia"/>
            </a:endParaRPr>
          </a:p>
        </p:txBody>
      </p:sp>
      <p:sp>
        <p:nvSpPr>
          <p:cNvPr id="9" name="object 9"/>
          <p:cNvSpPr txBox="1">
            <a:spLocks noGrp="1"/>
          </p:cNvSpPr>
          <p:nvPr>
            <p:ph type="title"/>
          </p:nvPr>
        </p:nvSpPr>
        <p:spPr>
          <a:xfrm>
            <a:off x="740178" y="619326"/>
            <a:ext cx="16547465" cy="934038"/>
          </a:xfrm>
          <a:prstGeom prst="rect">
            <a:avLst/>
          </a:prstGeom>
        </p:spPr>
        <p:txBody>
          <a:bodyPr vert="horz" wrap="square" lIns="0" tIns="11430" rIns="0" bIns="0" rtlCol="0">
            <a:spAutoFit/>
          </a:bodyPr>
          <a:lstStyle/>
          <a:p>
            <a:pPr marL="12700" marR="5080">
              <a:lnSpc>
                <a:spcPct val="117200"/>
              </a:lnSpc>
              <a:spcBef>
                <a:spcPts val="90"/>
              </a:spcBef>
              <a:tabLst>
                <a:tab pos="2049145" algn="l"/>
              </a:tabLst>
            </a:pPr>
            <a:r>
              <a:rPr sz="5600" spc="-145" dirty="0">
                <a:latin typeface="Georgia"/>
                <a:cs typeface="Georgia"/>
              </a:rPr>
              <a:t>KPI-</a:t>
            </a:r>
            <a:r>
              <a:rPr sz="5600" spc="-50" dirty="0">
                <a:latin typeface="Georgia"/>
                <a:cs typeface="Georgia"/>
              </a:rPr>
              <a:t>5</a:t>
            </a:r>
            <a:r>
              <a:rPr lang="en-US" sz="5600" spc="-50" dirty="0">
                <a:latin typeface="Georgia"/>
                <a:cs typeface="Georgia"/>
              </a:rPr>
              <a:t>  MONTH WISE SALES &amp; PROFIT AMOUNT</a:t>
            </a:r>
            <a:endParaRPr sz="5600" dirty="0">
              <a:latin typeface="Georgia"/>
              <a:cs typeface="Georgia"/>
            </a:endParaRPr>
          </a:p>
        </p:txBody>
      </p:sp>
      <p:pic>
        <p:nvPicPr>
          <p:cNvPr id="10" name="Picture 9">
            <a:extLst>
              <a:ext uri="{FF2B5EF4-FFF2-40B4-BE49-F238E27FC236}">
                <a16:creationId xmlns:a16="http://schemas.microsoft.com/office/drawing/2014/main" id="{5220F1F8-B5AB-C2E0-4D33-B52E3BA1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0908" y="3695700"/>
            <a:ext cx="8410892" cy="4495799"/>
          </a:xfrm>
          <a:prstGeom prst="rect">
            <a:avLst/>
          </a:prstGeom>
        </p:spPr>
      </p:pic>
    </p:spTree>
    <p:extLst>
      <p:ext uri="{BB962C8B-B14F-4D97-AF65-F5344CB8AC3E}">
        <p14:creationId xmlns:p14="http://schemas.microsoft.com/office/powerpoint/2010/main" val="4267047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279800"/>
            <a:ext cx="7671259" cy="1007199"/>
          </a:xfrm>
          <a:prstGeom prst="rect">
            <a:avLst/>
          </a:prstGeom>
        </p:spPr>
      </p:pic>
      <p:grpSp>
        <p:nvGrpSpPr>
          <p:cNvPr id="3" name="object 3"/>
          <p:cNvGrpSpPr/>
          <p:nvPr/>
        </p:nvGrpSpPr>
        <p:grpSpPr>
          <a:xfrm>
            <a:off x="9144000" y="0"/>
            <a:ext cx="9144000" cy="10287000"/>
            <a:chOff x="9144000" y="0"/>
            <a:chExt cx="9144000" cy="10287000"/>
          </a:xfrm>
        </p:grpSpPr>
        <p:pic>
          <p:nvPicPr>
            <p:cNvPr id="4" name="object 4"/>
            <p:cNvPicPr/>
            <p:nvPr/>
          </p:nvPicPr>
          <p:blipFill>
            <a:blip r:embed="rId3" cstate="print"/>
            <a:stretch>
              <a:fillRect/>
            </a:stretch>
          </p:blipFill>
          <p:spPr>
            <a:xfrm>
              <a:off x="9144000" y="0"/>
              <a:ext cx="9144000" cy="10286999"/>
            </a:xfrm>
            <a:prstGeom prst="rect">
              <a:avLst/>
            </a:prstGeom>
          </p:spPr>
        </p:pic>
        <p:sp>
          <p:nvSpPr>
            <p:cNvPr id="5" name="object 5"/>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333434" y="1939665"/>
            <a:ext cx="8912396" cy="7951506"/>
          </a:xfrm>
          <a:prstGeom prst="rect">
            <a:avLst/>
          </a:prstGeom>
        </p:spPr>
      </p:pic>
      <p:sp>
        <p:nvSpPr>
          <p:cNvPr id="7" name="object 7"/>
          <p:cNvSpPr txBox="1"/>
          <p:nvPr/>
        </p:nvSpPr>
        <p:spPr>
          <a:xfrm>
            <a:off x="1070695" y="2976960"/>
            <a:ext cx="7943215" cy="1110047"/>
          </a:xfrm>
          <a:prstGeom prst="rect">
            <a:avLst/>
          </a:prstGeom>
        </p:spPr>
        <p:txBody>
          <a:bodyPr vert="horz" wrap="square" lIns="0" tIns="12700" rIns="0" bIns="0" rtlCol="0">
            <a:spAutoFit/>
          </a:bodyPr>
          <a:lstStyle/>
          <a:p>
            <a:pPr marL="12700" marR="5080">
              <a:lnSpc>
                <a:spcPct val="120900"/>
              </a:lnSpc>
              <a:spcBef>
                <a:spcPts val="100"/>
              </a:spcBef>
              <a:tabLst>
                <a:tab pos="884555" algn="l"/>
              </a:tabLst>
            </a:pPr>
            <a:r>
              <a:rPr lang="en-US" sz="3050" spc="-20" dirty="0">
                <a:solidFill>
                  <a:srgbClr val="FFFFFF"/>
                </a:solidFill>
                <a:latin typeface="Georgia"/>
                <a:cs typeface="Georgia"/>
              </a:rPr>
              <a:t>T</a:t>
            </a:r>
            <a:endParaRPr lang="en-US" sz="3050" dirty="0">
              <a:solidFill>
                <a:srgbClr val="FFFFFF"/>
              </a:solidFill>
              <a:latin typeface="Georgia"/>
              <a:cs typeface="Georgia"/>
            </a:endParaRPr>
          </a:p>
          <a:p>
            <a:pPr marL="12700" marR="5080">
              <a:lnSpc>
                <a:spcPct val="120900"/>
              </a:lnSpc>
              <a:spcBef>
                <a:spcPts val="100"/>
              </a:spcBef>
              <a:tabLst>
                <a:tab pos="884555" algn="l"/>
              </a:tabLst>
            </a:pPr>
            <a:r>
              <a:rPr lang="en-US" sz="3050" dirty="0">
                <a:solidFill>
                  <a:srgbClr val="FFFFFF"/>
                </a:solidFill>
                <a:latin typeface="Georgia"/>
                <a:cs typeface="Georgia"/>
              </a:rPr>
              <a:t> </a:t>
            </a:r>
            <a:endParaRPr sz="3050" dirty="0">
              <a:latin typeface="Georgia"/>
              <a:cs typeface="Georgia"/>
            </a:endParaRPr>
          </a:p>
        </p:txBody>
      </p:sp>
      <p:pic>
        <p:nvPicPr>
          <p:cNvPr id="10" name="Picture 9">
            <a:extLst>
              <a:ext uri="{FF2B5EF4-FFF2-40B4-BE49-F238E27FC236}">
                <a16:creationId xmlns:a16="http://schemas.microsoft.com/office/drawing/2014/main" id="{3756A75E-3122-8B27-FB2C-55FAF93DD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1275" y="4141439"/>
            <a:ext cx="8245121" cy="4064936"/>
          </a:xfrm>
          <a:prstGeom prst="rect">
            <a:avLst/>
          </a:prstGeom>
        </p:spPr>
      </p:pic>
      <p:grpSp>
        <p:nvGrpSpPr>
          <p:cNvPr id="8" name="object 3">
            <a:extLst>
              <a:ext uri="{FF2B5EF4-FFF2-40B4-BE49-F238E27FC236}">
                <a16:creationId xmlns:a16="http://schemas.microsoft.com/office/drawing/2014/main" id="{57DD3D57-1DBA-FB8D-278D-9E7BB6CC7631}"/>
              </a:ext>
            </a:extLst>
          </p:cNvPr>
          <p:cNvGrpSpPr/>
          <p:nvPr/>
        </p:nvGrpSpPr>
        <p:grpSpPr>
          <a:xfrm>
            <a:off x="-53" y="-42186"/>
            <a:ext cx="9144000" cy="10287000"/>
            <a:chOff x="9144000" y="0"/>
            <a:chExt cx="9144000" cy="10287000"/>
          </a:xfrm>
        </p:grpSpPr>
        <p:pic>
          <p:nvPicPr>
            <p:cNvPr id="11" name="object 4">
              <a:extLst>
                <a:ext uri="{FF2B5EF4-FFF2-40B4-BE49-F238E27FC236}">
                  <a16:creationId xmlns:a16="http://schemas.microsoft.com/office/drawing/2014/main" id="{E3E58328-2CA9-A30D-9B59-207EE87847FE}"/>
                </a:ext>
              </a:extLst>
            </p:cNvPr>
            <p:cNvPicPr/>
            <p:nvPr/>
          </p:nvPicPr>
          <p:blipFill>
            <a:blip r:embed="rId3" cstate="print"/>
            <a:stretch>
              <a:fillRect/>
            </a:stretch>
          </p:blipFill>
          <p:spPr>
            <a:xfrm>
              <a:off x="9144000" y="0"/>
              <a:ext cx="9144000" cy="10286999"/>
            </a:xfrm>
            <a:prstGeom prst="rect">
              <a:avLst/>
            </a:prstGeom>
          </p:spPr>
        </p:pic>
        <p:sp>
          <p:nvSpPr>
            <p:cNvPr id="12" name="object 5">
              <a:extLst>
                <a:ext uri="{FF2B5EF4-FFF2-40B4-BE49-F238E27FC236}">
                  <a16:creationId xmlns:a16="http://schemas.microsoft.com/office/drawing/2014/main" id="{1E63AB23-2B06-CD67-B0B2-8121A2624190}"/>
                </a:ext>
              </a:extLst>
            </p:cNvPr>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15" name="Picture 14">
            <a:extLst>
              <a:ext uri="{FF2B5EF4-FFF2-40B4-BE49-F238E27FC236}">
                <a16:creationId xmlns:a16="http://schemas.microsoft.com/office/drawing/2014/main" id="{BE6A1EA3-1FBA-DDF0-6ACA-BDA5EB313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775" y="3771329"/>
            <a:ext cx="7715243" cy="4419600"/>
          </a:xfrm>
          <a:prstGeom prst="rect">
            <a:avLst/>
          </a:prstGeom>
        </p:spPr>
      </p:pic>
      <p:sp>
        <p:nvSpPr>
          <p:cNvPr id="18" name="object 9">
            <a:extLst>
              <a:ext uri="{FF2B5EF4-FFF2-40B4-BE49-F238E27FC236}">
                <a16:creationId xmlns:a16="http://schemas.microsoft.com/office/drawing/2014/main" id="{1FB7253E-3138-58BD-78C0-B2EFA94085FB}"/>
              </a:ext>
            </a:extLst>
          </p:cNvPr>
          <p:cNvSpPr txBox="1">
            <a:spLocks noGrp="1"/>
          </p:cNvSpPr>
          <p:nvPr>
            <p:ph type="title"/>
          </p:nvPr>
        </p:nvSpPr>
        <p:spPr>
          <a:xfrm>
            <a:off x="740178" y="619326"/>
            <a:ext cx="17316218" cy="934038"/>
          </a:xfrm>
          <a:prstGeom prst="rect">
            <a:avLst/>
          </a:prstGeom>
        </p:spPr>
        <p:txBody>
          <a:bodyPr vert="horz" wrap="square" lIns="0" tIns="11430" rIns="0" bIns="0" rtlCol="0">
            <a:spAutoFit/>
          </a:bodyPr>
          <a:lstStyle/>
          <a:p>
            <a:pPr marL="12700" marR="5080">
              <a:lnSpc>
                <a:spcPct val="117200"/>
              </a:lnSpc>
              <a:spcBef>
                <a:spcPts val="90"/>
              </a:spcBef>
              <a:tabLst>
                <a:tab pos="2049145" algn="l"/>
              </a:tabLst>
            </a:pPr>
            <a:r>
              <a:rPr sz="5600" spc="-145" dirty="0">
                <a:latin typeface="Georgia"/>
                <a:cs typeface="Georgia"/>
              </a:rPr>
              <a:t>KPI-</a:t>
            </a:r>
            <a:r>
              <a:rPr lang="en-US" sz="5600" spc="-50" dirty="0">
                <a:latin typeface="Georgia"/>
                <a:cs typeface="Georgia"/>
              </a:rPr>
              <a:t>6  BOTTOM &amp; TOP 5 PRODUCT SALES AMOUNT</a:t>
            </a:r>
            <a:endParaRPr sz="5600" dirty="0">
              <a:latin typeface="Georgia"/>
              <a:cs typeface="Georgia"/>
            </a:endParaRPr>
          </a:p>
        </p:txBody>
      </p:sp>
    </p:spTree>
    <p:extLst>
      <p:ext uri="{BB962C8B-B14F-4D97-AF65-F5344CB8AC3E}">
        <p14:creationId xmlns:p14="http://schemas.microsoft.com/office/powerpoint/2010/main" val="3383713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548" y="0"/>
            <a:ext cx="18256450" cy="10274299"/>
          </a:xfrm>
          <a:prstGeom prst="rect">
            <a:avLst/>
          </a:prstGeom>
        </p:spPr>
      </p:pic>
      <p:sp>
        <p:nvSpPr>
          <p:cNvPr id="3" name="object 3"/>
          <p:cNvSpPr txBox="1">
            <a:spLocks noGrp="1"/>
          </p:cNvSpPr>
          <p:nvPr>
            <p:ph type="title"/>
          </p:nvPr>
        </p:nvSpPr>
        <p:spPr>
          <a:xfrm>
            <a:off x="1947431" y="3879903"/>
            <a:ext cx="8742680" cy="1597660"/>
          </a:xfrm>
          <a:prstGeom prst="rect">
            <a:avLst/>
          </a:prstGeom>
        </p:spPr>
        <p:txBody>
          <a:bodyPr vert="horz" wrap="square" lIns="0" tIns="13970" rIns="0" bIns="0" rtlCol="0">
            <a:spAutoFit/>
          </a:bodyPr>
          <a:lstStyle/>
          <a:p>
            <a:pPr marL="12700">
              <a:lnSpc>
                <a:spcPct val="100000"/>
              </a:lnSpc>
              <a:spcBef>
                <a:spcPts val="110"/>
              </a:spcBef>
            </a:pPr>
            <a:r>
              <a:rPr sz="10300" spc="-120" dirty="0"/>
              <a:t>DASHBOARDS</a:t>
            </a:r>
            <a:endParaRPr sz="10300"/>
          </a:p>
        </p:txBody>
      </p:sp>
      <p:grpSp>
        <p:nvGrpSpPr>
          <p:cNvPr id="4" name="object 4"/>
          <p:cNvGrpSpPr/>
          <p:nvPr/>
        </p:nvGrpSpPr>
        <p:grpSpPr>
          <a:xfrm>
            <a:off x="12595873" y="1841499"/>
            <a:ext cx="5692140" cy="7404100"/>
            <a:chOff x="12595873" y="1841499"/>
            <a:chExt cx="5692140" cy="7404100"/>
          </a:xfrm>
        </p:grpSpPr>
        <p:sp>
          <p:nvSpPr>
            <p:cNvPr id="5" name="object 5"/>
            <p:cNvSpPr/>
            <p:nvPr/>
          </p:nvSpPr>
          <p:spPr>
            <a:xfrm>
              <a:off x="12595873" y="1841499"/>
              <a:ext cx="5692140" cy="7404100"/>
            </a:xfrm>
            <a:custGeom>
              <a:avLst/>
              <a:gdLst/>
              <a:ahLst/>
              <a:cxnLst/>
              <a:rect l="l" t="t" r="r" b="b"/>
              <a:pathLst>
                <a:path w="5692140" h="7404100">
                  <a:moveTo>
                    <a:pt x="4092068" y="12699"/>
                  </a:moveTo>
                  <a:lnTo>
                    <a:pt x="3327563" y="12699"/>
                  </a:lnTo>
                  <a:lnTo>
                    <a:pt x="3374774" y="0"/>
                  </a:lnTo>
                  <a:lnTo>
                    <a:pt x="4044857" y="0"/>
                  </a:lnTo>
                  <a:lnTo>
                    <a:pt x="4092068" y="12699"/>
                  </a:lnTo>
                  <a:close/>
                </a:path>
                <a:path w="5692140" h="7404100">
                  <a:moveTo>
                    <a:pt x="4185965" y="25399"/>
                  </a:moveTo>
                  <a:lnTo>
                    <a:pt x="3233666" y="25399"/>
                  </a:lnTo>
                  <a:lnTo>
                    <a:pt x="3280526" y="12699"/>
                  </a:lnTo>
                  <a:lnTo>
                    <a:pt x="4139106" y="12699"/>
                  </a:lnTo>
                  <a:lnTo>
                    <a:pt x="4185965" y="25399"/>
                  </a:lnTo>
                  <a:close/>
                </a:path>
                <a:path w="5692140" h="7404100">
                  <a:moveTo>
                    <a:pt x="4279135" y="38099"/>
                  </a:moveTo>
                  <a:lnTo>
                    <a:pt x="3140496" y="38099"/>
                  </a:lnTo>
                  <a:lnTo>
                    <a:pt x="3186989" y="25399"/>
                  </a:lnTo>
                  <a:lnTo>
                    <a:pt x="4232642" y="25399"/>
                  </a:lnTo>
                  <a:lnTo>
                    <a:pt x="4279135" y="38099"/>
                  </a:lnTo>
                  <a:close/>
                </a:path>
                <a:path w="5692140" h="7404100">
                  <a:moveTo>
                    <a:pt x="4417463" y="63499"/>
                  </a:moveTo>
                  <a:lnTo>
                    <a:pt x="3002169" y="63499"/>
                  </a:lnTo>
                  <a:lnTo>
                    <a:pt x="3094193" y="38099"/>
                  </a:lnTo>
                  <a:lnTo>
                    <a:pt x="4325438" y="38099"/>
                  </a:lnTo>
                  <a:lnTo>
                    <a:pt x="4417463" y="63499"/>
                  </a:lnTo>
                  <a:close/>
                </a:path>
                <a:path w="5692140" h="7404100">
                  <a:moveTo>
                    <a:pt x="4508686" y="7327899"/>
                  </a:moveTo>
                  <a:lnTo>
                    <a:pt x="2910945" y="7327899"/>
                  </a:lnTo>
                  <a:lnTo>
                    <a:pt x="2424867" y="7188199"/>
                  </a:lnTo>
                  <a:lnTo>
                    <a:pt x="2382096" y="7162799"/>
                  </a:lnTo>
                  <a:lnTo>
                    <a:pt x="2297314" y="7137399"/>
                  </a:lnTo>
                  <a:lnTo>
                    <a:pt x="2255312" y="7111999"/>
                  </a:lnTo>
                  <a:lnTo>
                    <a:pt x="2213573" y="7099299"/>
                  </a:lnTo>
                  <a:lnTo>
                    <a:pt x="2172101" y="7073899"/>
                  </a:lnTo>
                  <a:lnTo>
                    <a:pt x="2130900" y="7061199"/>
                  </a:lnTo>
                  <a:lnTo>
                    <a:pt x="2089974" y="7035799"/>
                  </a:lnTo>
                  <a:lnTo>
                    <a:pt x="2049327" y="7023099"/>
                  </a:lnTo>
                  <a:lnTo>
                    <a:pt x="1968883" y="6972299"/>
                  </a:lnTo>
                  <a:lnTo>
                    <a:pt x="1929094" y="6959599"/>
                  </a:lnTo>
                  <a:lnTo>
                    <a:pt x="1811502" y="6883399"/>
                  </a:lnTo>
                  <a:lnTo>
                    <a:pt x="1772909" y="6870699"/>
                  </a:lnTo>
                  <a:lnTo>
                    <a:pt x="1658995" y="6794499"/>
                  </a:lnTo>
                  <a:lnTo>
                    <a:pt x="1547958" y="6718299"/>
                  </a:lnTo>
                  <a:lnTo>
                    <a:pt x="1475580" y="6667499"/>
                  </a:lnTo>
                  <a:lnTo>
                    <a:pt x="1439897" y="6629399"/>
                  </a:lnTo>
                  <a:lnTo>
                    <a:pt x="1369560" y="6578599"/>
                  </a:lnTo>
                  <a:lnTo>
                    <a:pt x="1300620" y="6527799"/>
                  </a:lnTo>
                  <a:lnTo>
                    <a:pt x="1266684" y="6489699"/>
                  </a:lnTo>
                  <a:lnTo>
                    <a:pt x="1233108" y="6464299"/>
                  </a:lnTo>
                  <a:lnTo>
                    <a:pt x="1199897" y="6426199"/>
                  </a:lnTo>
                  <a:lnTo>
                    <a:pt x="1134582" y="6375399"/>
                  </a:lnTo>
                  <a:lnTo>
                    <a:pt x="1102486" y="6337299"/>
                  </a:lnTo>
                  <a:lnTo>
                    <a:pt x="1070769" y="6311899"/>
                  </a:lnTo>
                  <a:lnTo>
                    <a:pt x="1039435" y="6273799"/>
                  </a:lnTo>
                  <a:lnTo>
                    <a:pt x="1008487" y="6248399"/>
                  </a:lnTo>
                  <a:lnTo>
                    <a:pt x="977931" y="6210299"/>
                  </a:lnTo>
                  <a:lnTo>
                    <a:pt x="947768" y="6172199"/>
                  </a:lnTo>
                  <a:lnTo>
                    <a:pt x="918003" y="6146799"/>
                  </a:lnTo>
                  <a:lnTo>
                    <a:pt x="888640" y="6108699"/>
                  </a:lnTo>
                  <a:lnTo>
                    <a:pt x="859682" y="6070599"/>
                  </a:lnTo>
                  <a:lnTo>
                    <a:pt x="831133" y="6045199"/>
                  </a:lnTo>
                  <a:lnTo>
                    <a:pt x="802997" y="6007099"/>
                  </a:lnTo>
                  <a:lnTo>
                    <a:pt x="775277" y="5968999"/>
                  </a:lnTo>
                  <a:lnTo>
                    <a:pt x="747978" y="5930899"/>
                  </a:lnTo>
                  <a:lnTo>
                    <a:pt x="721103" y="5892799"/>
                  </a:lnTo>
                  <a:lnTo>
                    <a:pt x="694655" y="5867399"/>
                  </a:lnTo>
                  <a:lnTo>
                    <a:pt x="668639" y="5829299"/>
                  </a:lnTo>
                  <a:lnTo>
                    <a:pt x="643058" y="5791199"/>
                  </a:lnTo>
                  <a:lnTo>
                    <a:pt x="617916" y="5753099"/>
                  </a:lnTo>
                  <a:lnTo>
                    <a:pt x="593216" y="5714999"/>
                  </a:lnTo>
                  <a:lnTo>
                    <a:pt x="568963" y="5676899"/>
                  </a:lnTo>
                  <a:lnTo>
                    <a:pt x="545160" y="5638799"/>
                  </a:lnTo>
                  <a:lnTo>
                    <a:pt x="521810" y="5600699"/>
                  </a:lnTo>
                  <a:lnTo>
                    <a:pt x="498919" y="5562599"/>
                  </a:lnTo>
                  <a:lnTo>
                    <a:pt x="476488" y="5524499"/>
                  </a:lnTo>
                  <a:lnTo>
                    <a:pt x="454523" y="5486399"/>
                  </a:lnTo>
                  <a:lnTo>
                    <a:pt x="433026" y="5435599"/>
                  </a:lnTo>
                  <a:lnTo>
                    <a:pt x="412001" y="5397499"/>
                  </a:lnTo>
                  <a:lnTo>
                    <a:pt x="391453" y="5359399"/>
                  </a:lnTo>
                  <a:lnTo>
                    <a:pt x="371385" y="5321299"/>
                  </a:lnTo>
                  <a:lnTo>
                    <a:pt x="351800" y="5283199"/>
                  </a:lnTo>
                  <a:lnTo>
                    <a:pt x="332703" y="5232399"/>
                  </a:lnTo>
                  <a:lnTo>
                    <a:pt x="314097" y="5194299"/>
                  </a:lnTo>
                  <a:lnTo>
                    <a:pt x="295985" y="5156199"/>
                  </a:lnTo>
                  <a:lnTo>
                    <a:pt x="278372" y="5118099"/>
                  </a:lnTo>
                  <a:lnTo>
                    <a:pt x="261262" y="5067299"/>
                  </a:lnTo>
                  <a:lnTo>
                    <a:pt x="244657" y="5029199"/>
                  </a:lnTo>
                  <a:lnTo>
                    <a:pt x="228563" y="4991099"/>
                  </a:lnTo>
                  <a:lnTo>
                    <a:pt x="212981" y="4940299"/>
                  </a:lnTo>
                  <a:lnTo>
                    <a:pt x="197917" y="4902199"/>
                  </a:lnTo>
                  <a:lnTo>
                    <a:pt x="183374" y="4851399"/>
                  </a:lnTo>
                  <a:lnTo>
                    <a:pt x="169355" y="4813299"/>
                  </a:lnTo>
                  <a:lnTo>
                    <a:pt x="155865" y="4762499"/>
                  </a:lnTo>
                  <a:lnTo>
                    <a:pt x="142907" y="4724399"/>
                  </a:lnTo>
                  <a:lnTo>
                    <a:pt x="130485" y="4673599"/>
                  </a:lnTo>
                  <a:lnTo>
                    <a:pt x="118602" y="4635499"/>
                  </a:lnTo>
                  <a:lnTo>
                    <a:pt x="107263" y="4584699"/>
                  </a:lnTo>
                  <a:lnTo>
                    <a:pt x="96470" y="4546599"/>
                  </a:lnTo>
                  <a:lnTo>
                    <a:pt x="86229" y="4495799"/>
                  </a:lnTo>
                  <a:lnTo>
                    <a:pt x="76541" y="4457699"/>
                  </a:lnTo>
                  <a:lnTo>
                    <a:pt x="67413" y="4406899"/>
                  </a:lnTo>
                  <a:lnTo>
                    <a:pt x="58846" y="4356099"/>
                  </a:lnTo>
                  <a:lnTo>
                    <a:pt x="50844" y="4317999"/>
                  </a:lnTo>
                  <a:lnTo>
                    <a:pt x="43412" y="4267199"/>
                  </a:lnTo>
                  <a:lnTo>
                    <a:pt x="36554" y="4229099"/>
                  </a:lnTo>
                  <a:lnTo>
                    <a:pt x="30272" y="4178299"/>
                  </a:lnTo>
                  <a:lnTo>
                    <a:pt x="24570" y="4127499"/>
                  </a:lnTo>
                  <a:lnTo>
                    <a:pt x="19453" y="4076699"/>
                  </a:lnTo>
                  <a:lnTo>
                    <a:pt x="14924" y="4038599"/>
                  </a:lnTo>
                  <a:lnTo>
                    <a:pt x="10987" y="3987799"/>
                  </a:lnTo>
                  <a:lnTo>
                    <a:pt x="7645" y="3936999"/>
                  </a:lnTo>
                  <a:lnTo>
                    <a:pt x="4903" y="3898899"/>
                  </a:lnTo>
                  <a:lnTo>
                    <a:pt x="2763" y="3848099"/>
                  </a:lnTo>
                  <a:lnTo>
                    <a:pt x="1230" y="3797299"/>
                  </a:lnTo>
                  <a:lnTo>
                    <a:pt x="308" y="3746499"/>
                  </a:lnTo>
                  <a:lnTo>
                    <a:pt x="0" y="3695699"/>
                  </a:lnTo>
                  <a:lnTo>
                    <a:pt x="308" y="3657599"/>
                  </a:lnTo>
                  <a:lnTo>
                    <a:pt x="1230" y="3606799"/>
                  </a:lnTo>
                  <a:lnTo>
                    <a:pt x="2763" y="3555999"/>
                  </a:lnTo>
                  <a:lnTo>
                    <a:pt x="4903" y="3505199"/>
                  </a:lnTo>
                  <a:lnTo>
                    <a:pt x="7645" y="3454399"/>
                  </a:lnTo>
                  <a:lnTo>
                    <a:pt x="10987" y="3416299"/>
                  </a:lnTo>
                  <a:lnTo>
                    <a:pt x="14924" y="3365499"/>
                  </a:lnTo>
                  <a:lnTo>
                    <a:pt x="19453" y="3314699"/>
                  </a:lnTo>
                  <a:lnTo>
                    <a:pt x="24570" y="3276599"/>
                  </a:lnTo>
                  <a:lnTo>
                    <a:pt x="30272" y="3225799"/>
                  </a:lnTo>
                  <a:lnTo>
                    <a:pt x="36554" y="3174999"/>
                  </a:lnTo>
                  <a:lnTo>
                    <a:pt x="43412" y="3136899"/>
                  </a:lnTo>
                  <a:lnTo>
                    <a:pt x="50844" y="3086099"/>
                  </a:lnTo>
                  <a:lnTo>
                    <a:pt x="58846" y="3035299"/>
                  </a:lnTo>
                  <a:lnTo>
                    <a:pt x="67413" y="2997199"/>
                  </a:lnTo>
                  <a:lnTo>
                    <a:pt x="76541" y="2946399"/>
                  </a:lnTo>
                  <a:lnTo>
                    <a:pt x="86229" y="2895599"/>
                  </a:lnTo>
                  <a:lnTo>
                    <a:pt x="96470" y="2857499"/>
                  </a:lnTo>
                  <a:lnTo>
                    <a:pt x="107263" y="2806699"/>
                  </a:lnTo>
                  <a:lnTo>
                    <a:pt x="118602" y="2768599"/>
                  </a:lnTo>
                  <a:lnTo>
                    <a:pt x="130485" y="2717799"/>
                  </a:lnTo>
                  <a:lnTo>
                    <a:pt x="142907" y="2679699"/>
                  </a:lnTo>
                  <a:lnTo>
                    <a:pt x="155865" y="2628899"/>
                  </a:lnTo>
                  <a:lnTo>
                    <a:pt x="169355" y="2590799"/>
                  </a:lnTo>
                  <a:lnTo>
                    <a:pt x="183374" y="2539999"/>
                  </a:lnTo>
                  <a:lnTo>
                    <a:pt x="197917" y="2501899"/>
                  </a:lnTo>
                  <a:lnTo>
                    <a:pt x="212981" y="2463799"/>
                  </a:lnTo>
                  <a:lnTo>
                    <a:pt x="228563" y="2412999"/>
                  </a:lnTo>
                  <a:lnTo>
                    <a:pt x="244657" y="2374899"/>
                  </a:lnTo>
                  <a:lnTo>
                    <a:pt x="261262" y="2324099"/>
                  </a:lnTo>
                  <a:lnTo>
                    <a:pt x="278372" y="2285999"/>
                  </a:lnTo>
                  <a:lnTo>
                    <a:pt x="295985" y="2247899"/>
                  </a:lnTo>
                  <a:lnTo>
                    <a:pt x="314097" y="2209799"/>
                  </a:lnTo>
                  <a:lnTo>
                    <a:pt x="332703" y="2158999"/>
                  </a:lnTo>
                  <a:lnTo>
                    <a:pt x="351800" y="2120899"/>
                  </a:lnTo>
                  <a:lnTo>
                    <a:pt x="371385" y="2082799"/>
                  </a:lnTo>
                  <a:lnTo>
                    <a:pt x="391453" y="2044699"/>
                  </a:lnTo>
                  <a:lnTo>
                    <a:pt x="412001" y="1993899"/>
                  </a:lnTo>
                  <a:lnTo>
                    <a:pt x="433026" y="1955799"/>
                  </a:lnTo>
                  <a:lnTo>
                    <a:pt x="454523" y="1917699"/>
                  </a:lnTo>
                  <a:lnTo>
                    <a:pt x="476488" y="1879599"/>
                  </a:lnTo>
                  <a:lnTo>
                    <a:pt x="498919" y="1841499"/>
                  </a:lnTo>
                  <a:lnTo>
                    <a:pt x="521810" y="1803399"/>
                  </a:lnTo>
                  <a:lnTo>
                    <a:pt x="545160" y="1765299"/>
                  </a:lnTo>
                  <a:lnTo>
                    <a:pt x="568963" y="1727199"/>
                  </a:lnTo>
                  <a:lnTo>
                    <a:pt x="593216" y="1689099"/>
                  </a:lnTo>
                  <a:lnTo>
                    <a:pt x="617916" y="1650999"/>
                  </a:lnTo>
                  <a:lnTo>
                    <a:pt x="643058" y="1612899"/>
                  </a:lnTo>
                  <a:lnTo>
                    <a:pt x="668639" y="1574799"/>
                  </a:lnTo>
                  <a:lnTo>
                    <a:pt x="694655" y="1536699"/>
                  </a:lnTo>
                  <a:lnTo>
                    <a:pt x="721103" y="1498599"/>
                  </a:lnTo>
                  <a:lnTo>
                    <a:pt x="747978" y="1460499"/>
                  </a:lnTo>
                  <a:lnTo>
                    <a:pt x="775277" y="1435099"/>
                  </a:lnTo>
                  <a:lnTo>
                    <a:pt x="802997" y="1396999"/>
                  </a:lnTo>
                  <a:lnTo>
                    <a:pt x="831133" y="1358899"/>
                  </a:lnTo>
                  <a:lnTo>
                    <a:pt x="859682" y="1320799"/>
                  </a:lnTo>
                  <a:lnTo>
                    <a:pt x="888640" y="1295399"/>
                  </a:lnTo>
                  <a:lnTo>
                    <a:pt x="918003" y="1257299"/>
                  </a:lnTo>
                  <a:lnTo>
                    <a:pt x="947768" y="1219199"/>
                  </a:lnTo>
                  <a:lnTo>
                    <a:pt x="977931" y="1193799"/>
                  </a:lnTo>
                  <a:lnTo>
                    <a:pt x="1008487" y="1155699"/>
                  </a:lnTo>
                  <a:lnTo>
                    <a:pt x="1039435" y="1130299"/>
                  </a:lnTo>
                  <a:lnTo>
                    <a:pt x="1070769" y="1092199"/>
                  </a:lnTo>
                  <a:lnTo>
                    <a:pt x="1102486" y="1066799"/>
                  </a:lnTo>
                  <a:lnTo>
                    <a:pt x="1134582" y="1028699"/>
                  </a:lnTo>
                  <a:lnTo>
                    <a:pt x="1167053" y="1003299"/>
                  </a:lnTo>
                  <a:lnTo>
                    <a:pt x="1199897" y="965199"/>
                  </a:lnTo>
                  <a:lnTo>
                    <a:pt x="1266684" y="914399"/>
                  </a:lnTo>
                  <a:lnTo>
                    <a:pt x="1300620" y="876299"/>
                  </a:lnTo>
                  <a:lnTo>
                    <a:pt x="1369560" y="825499"/>
                  </a:lnTo>
                  <a:lnTo>
                    <a:pt x="1404556" y="800099"/>
                  </a:lnTo>
                  <a:lnTo>
                    <a:pt x="1439897" y="761999"/>
                  </a:lnTo>
                  <a:lnTo>
                    <a:pt x="1547958" y="685799"/>
                  </a:lnTo>
                  <a:lnTo>
                    <a:pt x="1658995" y="609599"/>
                  </a:lnTo>
                  <a:lnTo>
                    <a:pt x="1772909" y="533399"/>
                  </a:lnTo>
                  <a:lnTo>
                    <a:pt x="1811502" y="507999"/>
                  </a:lnTo>
                  <a:lnTo>
                    <a:pt x="1850400" y="495299"/>
                  </a:lnTo>
                  <a:lnTo>
                    <a:pt x="1968883" y="419099"/>
                  </a:lnTo>
                  <a:lnTo>
                    <a:pt x="2008962" y="406399"/>
                  </a:lnTo>
                  <a:lnTo>
                    <a:pt x="2049327" y="380999"/>
                  </a:lnTo>
                  <a:lnTo>
                    <a:pt x="2089974" y="368299"/>
                  </a:lnTo>
                  <a:lnTo>
                    <a:pt x="2172101" y="317499"/>
                  </a:lnTo>
                  <a:lnTo>
                    <a:pt x="2255312" y="292099"/>
                  </a:lnTo>
                  <a:lnTo>
                    <a:pt x="2297314" y="266699"/>
                  </a:lnTo>
                  <a:lnTo>
                    <a:pt x="2382096" y="241299"/>
                  </a:lnTo>
                  <a:lnTo>
                    <a:pt x="2424867" y="215899"/>
                  </a:lnTo>
                  <a:lnTo>
                    <a:pt x="2956455" y="63499"/>
                  </a:lnTo>
                  <a:lnTo>
                    <a:pt x="4463176" y="63499"/>
                  </a:lnTo>
                  <a:lnTo>
                    <a:pt x="4994765" y="215899"/>
                  </a:lnTo>
                  <a:lnTo>
                    <a:pt x="5037536" y="241299"/>
                  </a:lnTo>
                  <a:lnTo>
                    <a:pt x="5122317" y="266699"/>
                  </a:lnTo>
                  <a:lnTo>
                    <a:pt x="5164320" y="292099"/>
                  </a:lnTo>
                  <a:lnTo>
                    <a:pt x="5247531" y="317499"/>
                  </a:lnTo>
                  <a:lnTo>
                    <a:pt x="5329657" y="368299"/>
                  </a:lnTo>
                  <a:lnTo>
                    <a:pt x="5370304" y="380999"/>
                  </a:lnTo>
                  <a:lnTo>
                    <a:pt x="5410669" y="406399"/>
                  </a:lnTo>
                  <a:lnTo>
                    <a:pt x="5450748" y="419099"/>
                  </a:lnTo>
                  <a:lnTo>
                    <a:pt x="5569232" y="495299"/>
                  </a:lnTo>
                  <a:lnTo>
                    <a:pt x="5608130" y="507999"/>
                  </a:lnTo>
                  <a:lnTo>
                    <a:pt x="5646723" y="533399"/>
                  </a:lnTo>
                  <a:lnTo>
                    <a:pt x="5692126" y="571499"/>
                  </a:lnTo>
                  <a:lnTo>
                    <a:pt x="5692126" y="6845299"/>
                  </a:lnTo>
                  <a:lnTo>
                    <a:pt x="5646723" y="6870699"/>
                  </a:lnTo>
                  <a:lnTo>
                    <a:pt x="5608130" y="6883399"/>
                  </a:lnTo>
                  <a:lnTo>
                    <a:pt x="5490538" y="6959599"/>
                  </a:lnTo>
                  <a:lnTo>
                    <a:pt x="5450748" y="6972299"/>
                  </a:lnTo>
                  <a:lnTo>
                    <a:pt x="5370304" y="7023099"/>
                  </a:lnTo>
                  <a:lnTo>
                    <a:pt x="5329657" y="7035799"/>
                  </a:lnTo>
                  <a:lnTo>
                    <a:pt x="5288731" y="7061199"/>
                  </a:lnTo>
                  <a:lnTo>
                    <a:pt x="5247531" y="7073899"/>
                  </a:lnTo>
                  <a:lnTo>
                    <a:pt x="5206059" y="7099299"/>
                  </a:lnTo>
                  <a:lnTo>
                    <a:pt x="5164320" y="7111999"/>
                  </a:lnTo>
                  <a:lnTo>
                    <a:pt x="5122317" y="7137399"/>
                  </a:lnTo>
                  <a:lnTo>
                    <a:pt x="5037536" y="7162799"/>
                  </a:lnTo>
                  <a:lnTo>
                    <a:pt x="4994765" y="7188199"/>
                  </a:lnTo>
                  <a:lnTo>
                    <a:pt x="4508686" y="7327899"/>
                  </a:lnTo>
                  <a:close/>
                </a:path>
                <a:path w="5692140" h="7404100">
                  <a:moveTo>
                    <a:pt x="4371549" y="7353299"/>
                  </a:moveTo>
                  <a:lnTo>
                    <a:pt x="3048083" y="7353299"/>
                  </a:lnTo>
                  <a:lnTo>
                    <a:pt x="2956455" y="7327899"/>
                  </a:lnTo>
                  <a:lnTo>
                    <a:pt x="4463176" y="7327899"/>
                  </a:lnTo>
                  <a:lnTo>
                    <a:pt x="4371549" y="7353299"/>
                  </a:lnTo>
                  <a:close/>
                </a:path>
                <a:path w="5692140" h="7404100">
                  <a:moveTo>
                    <a:pt x="4232642" y="7378699"/>
                  </a:moveTo>
                  <a:lnTo>
                    <a:pt x="3186989" y="7378699"/>
                  </a:lnTo>
                  <a:lnTo>
                    <a:pt x="3094193" y="7353299"/>
                  </a:lnTo>
                  <a:lnTo>
                    <a:pt x="4325438" y="7353299"/>
                  </a:lnTo>
                  <a:lnTo>
                    <a:pt x="4232642" y="7378699"/>
                  </a:lnTo>
                  <a:close/>
                </a:path>
                <a:path w="5692140" h="7404100">
                  <a:moveTo>
                    <a:pt x="4139106" y="7391399"/>
                  </a:moveTo>
                  <a:lnTo>
                    <a:pt x="3280526" y="7391399"/>
                  </a:lnTo>
                  <a:lnTo>
                    <a:pt x="3233666" y="7378699"/>
                  </a:lnTo>
                  <a:lnTo>
                    <a:pt x="4185965" y="7378699"/>
                  </a:lnTo>
                  <a:lnTo>
                    <a:pt x="4139106" y="7391399"/>
                  </a:lnTo>
                  <a:close/>
                </a:path>
                <a:path w="5692140" h="7404100">
                  <a:moveTo>
                    <a:pt x="3997476" y="7404099"/>
                  </a:moveTo>
                  <a:lnTo>
                    <a:pt x="3422155" y="7404099"/>
                  </a:lnTo>
                  <a:lnTo>
                    <a:pt x="3374774" y="7391399"/>
                  </a:lnTo>
                  <a:lnTo>
                    <a:pt x="4044857" y="7391399"/>
                  </a:lnTo>
                  <a:lnTo>
                    <a:pt x="3997476" y="7404099"/>
                  </a:lnTo>
                  <a:close/>
                </a:path>
              </a:pathLst>
            </a:custGeom>
            <a:solidFill>
              <a:srgbClr val="FFD017"/>
            </a:solidFill>
          </p:spPr>
          <p:txBody>
            <a:bodyPr wrap="square" lIns="0" tIns="0" rIns="0" bIns="0" rtlCol="0"/>
            <a:lstStyle/>
            <a:p>
              <a:endParaRPr/>
            </a:p>
          </p:txBody>
        </p:sp>
        <p:pic>
          <p:nvPicPr>
            <p:cNvPr id="6" name="object 6"/>
            <p:cNvPicPr/>
            <p:nvPr/>
          </p:nvPicPr>
          <p:blipFill>
            <a:blip r:embed="rId3" cstate="print"/>
            <a:stretch>
              <a:fillRect/>
            </a:stretch>
          </p:blipFill>
          <p:spPr>
            <a:xfrm>
              <a:off x="12844664" y="2142442"/>
              <a:ext cx="5443334" cy="6921499"/>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6999"/>
            <a:chOff x="0" y="0"/>
            <a:chExt cx="18288000" cy="10286999"/>
          </a:xfrm>
        </p:grpSpPr>
        <p:pic>
          <p:nvPicPr>
            <p:cNvPr id="3" name="object 3"/>
            <p:cNvPicPr/>
            <p:nvPr/>
          </p:nvPicPr>
          <p:blipFill>
            <a:blip r:embed="rId2" cstate="print"/>
            <a:stretch>
              <a:fillRect/>
            </a:stretch>
          </p:blipFill>
          <p:spPr>
            <a:xfrm>
              <a:off x="10803163" y="8534702"/>
              <a:ext cx="908410" cy="908412"/>
            </a:xfrm>
            <a:prstGeom prst="rect">
              <a:avLst/>
            </a:prstGeom>
          </p:spPr>
        </p:pic>
        <p:pic>
          <p:nvPicPr>
            <p:cNvPr id="4" name="object 4"/>
            <p:cNvPicPr/>
            <p:nvPr/>
          </p:nvPicPr>
          <p:blipFill>
            <a:blip r:embed="rId3" cstate="print"/>
            <a:stretch>
              <a:fillRect/>
            </a:stretch>
          </p:blipFill>
          <p:spPr>
            <a:xfrm>
              <a:off x="0" y="0"/>
              <a:ext cx="12595872" cy="10274299"/>
            </a:xfrm>
            <a:prstGeom prst="rect">
              <a:avLst/>
            </a:prstGeom>
          </p:spPr>
        </p:pic>
        <p:pic>
          <p:nvPicPr>
            <p:cNvPr id="5" name="object 5"/>
            <p:cNvPicPr/>
            <p:nvPr/>
          </p:nvPicPr>
          <p:blipFill>
            <a:blip r:embed="rId4" cstate="print"/>
            <a:stretch>
              <a:fillRect/>
            </a:stretch>
          </p:blipFill>
          <p:spPr>
            <a:xfrm>
              <a:off x="1060709" y="744010"/>
              <a:ext cx="17227291" cy="9542989"/>
            </a:xfrm>
            <a:prstGeom prst="rect">
              <a:avLst/>
            </a:prstGeom>
          </p:spPr>
        </p:pic>
      </p:grpSp>
      <p:sp>
        <p:nvSpPr>
          <p:cNvPr id="7" name="object 7"/>
          <p:cNvSpPr txBox="1">
            <a:spLocks noGrp="1"/>
          </p:cNvSpPr>
          <p:nvPr>
            <p:ph type="title"/>
          </p:nvPr>
        </p:nvSpPr>
        <p:spPr>
          <a:xfrm>
            <a:off x="381000" y="0"/>
            <a:ext cx="17451555" cy="973985"/>
          </a:xfrm>
          <a:prstGeom prst="rect">
            <a:avLst/>
          </a:prstGeom>
        </p:spPr>
        <p:txBody>
          <a:bodyPr vert="horz" wrap="square" lIns="0" tIns="12065" rIns="0" bIns="0" rtlCol="0">
            <a:spAutoFit/>
          </a:bodyPr>
          <a:lstStyle/>
          <a:p>
            <a:pPr marL="4910455">
              <a:lnSpc>
                <a:spcPct val="100000"/>
              </a:lnSpc>
              <a:spcBef>
                <a:spcPts val="95"/>
              </a:spcBef>
            </a:pPr>
            <a:r>
              <a:rPr spc="-235" dirty="0"/>
              <a:t>EXCEL</a:t>
            </a:r>
            <a:r>
              <a:rPr spc="-170" dirty="0"/>
              <a:t> </a:t>
            </a:r>
            <a:r>
              <a:rPr spc="-65" dirty="0"/>
              <a:t>DASHBOARD</a:t>
            </a:r>
          </a:p>
        </p:txBody>
      </p:sp>
      <p:pic>
        <p:nvPicPr>
          <p:cNvPr id="9" name="Picture 8">
            <a:extLst>
              <a:ext uri="{FF2B5EF4-FFF2-40B4-BE49-F238E27FC236}">
                <a16:creationId xmlns:a16="http://schemas.microsoft.com/office/drawing/2014/main" id="{C1FB2FB3-8A8A-C523-B541-6E2A1DFE4FE6}"/>
              </a:ext>
            </a:extLst>
          </p:cNvPr>
          <p:cNvPicPr>
            <a:picLocks noChangeAspect="1"/>
          </p:cNvPicPr>
          <p:nvPr/>
        </p:nvPicPr>
        <p:blipFill>
          <a:blip r:embed="rId5"/>
          <a:stretch>
            <a:fillRect/>
          </a:stretch>
        </p:blipFill>
        <p:spPr>
          <a:xfrm>
            <a:off x="187491" y="1181100"/>
            <a:ext cx="17913018" cy="896579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6999"/>
            <a:chOff x="0" y="0"/>
            <a:chExt cx="18288000" cy="10286999"/>
          </a:xfrm>
        </p:grpSpPr>
        <p:pic>
          <p:nvPicPr>
            <p:cNvPr id="3" name="object 3"/>
            <p:cNvPicPr/>
            <p:nvPr/>
          </p:nvPicPr>
          <p:blipFill>
            <a:blip r:embed="rId2" cstate="print"/>
            <a:stretch>
              <a:fillRect/>
            </a:stretch>
          </p:blipFill>
          <p:spPr>
            <a:xfrm>
              <a:off x="10803163" y="8534702"/>
              <a:ext cx="908410" cy="908412"/>
            </a:xfrm>
            <a:prstGeom prst="rect">
              <a:avLst/>
            </a:prstGeom>
          </p:spPr>
        </p:pic>
        <p:pic>
          <p:nvPicPr>
            <p:cNvPr id="4" name="object 4"/>
            <p:cNvPicPr/>
            <p:nvPr/>
          </p:nvPicPr>
          <p:blipFill>
            <a:blip r:embed="rId3" cstate="print"/>
            <a:stretch>
              <a:fillRect/>
            </a:stretch>
          </p:blipFill>
          <p:spPr>
            <a:xfrm>
              <a:off x="0" y="0"/>
              <a:ext cx="12595872" cy="10274299"/>
            </a:xfrm>
            <a:prstGeom prst="rect">
              <a:avLst/>
            </a:prstGeom>
          </p:spPr>
        </p:pic>
        <p:pic>
          <p:nvPicPr>
            <p:cNvPr id="5" name="object 5"/>
            <p:cNvPicPr/>
            <p:nvPr/>
          </p:nvPicPr>
          <p:blipFill>
            <a:blip r:embed="rId4" cstate="print"/>
            <a:stretch>
              <a:fillRect/>
            </a:stretch>
          </p:blipFill>
          <p:spPr>
            <a:xfrm>
              <a:off x="1060709" y="744010"/>
              <a:ext cx="17227291" cy="9542989"/>
            </a:xfrm>
            <a:prstGeom prst="rect">
              <a:avLst/>
            </a:prstGeom>
          </p:spPr>
        </p:pic>
      </p:grpSp>
      <p:sp>
        <p:nvSpPr>
          <p:cNvPr id="7" name="object 7"/>
          <p:cNvSpPr txBox="1">
            <a:spLocks noGrp="1"/>
          </p:cNvSpPr>
          <p:nvPr>
            <p:ph type="title"/>
          </p:nvPr>
        </p:nvSpPr>
        <p:spPr>
          <a:xfrm>
            <a:off x="319514" y="124778"/>
            <a:ext cx="17473295" cy="2214245"/>
          </a:xfrm>
          <a:prstGeom prst="rect">
            <a:avLst/>
          </a:prstGeom>
        </p:spPr>
        <p:txBody>
          <a:bodyPr vert="horz" wrap="square" lIns="0" tIns="12065" rIns="0" bIns="0" rtlCol="0">
            <a:spAutoFit/>
          </a:bodyPr>
          <a:lstStyle/>
          <a:p>
            <a:pPr marL="4910455">
              <a:lnSpc>
                <a:spcPct val="100000"/>
              </a:lnSpc>
              <a:spcBef>
                <a:spcPts val="95"/>
              </a:spcBef>
            </a:pPr>
            <a:r>
              <a:rPr spc="-235" dirty="0"/>
              <a:t>EXCEL</a:t>
            </a:r>
            <a:r>
              <a:rPr spc="-170" dirty="0"/>
              <a:t> </a:t>
            </a:r>
            <a:r>
              <a:rPr spc="-65" dirty="0"/>
              <a:t>DASHBOARD</a:t>
            </a:r>
          </a:p>
        </p:txBody>
      </p:sp>
      <p:pic>
        <p:nvPicPr>
          <p:cNvPr id="8" name="Picture 7">
            <a:extLst>
              <a:ext uri="{FF2B5EF4-FFF2-40B4-BE49-F238E27FC236}">
                <a16:creationId xmlns:a16="http://schemas.microsoft.com/office/drawing/2014/main" id="{3F098DC0-2B03-96BB-362B-98FE49A6F7F4}"/>
              </a:ext>
            </a:extLst>
          </p:cNvPr>
          <p:cNvPicPr>
            <a:picLocks noChangeAspect="1"/>
          </p:cNvPicPr>
          <p:nvPr/>
        </p:nvPicPr>
        <p:blipFill>
          <a:blip r:embed="rId5"/>
          <a:stretch>
            <a:fillRect/>
          </a:stretch>
        </p:blipFill>
        <p:spPr>
          <a:xfrm>
            <a:off x="228600" y="1333500"/>
            <a:ext cx="17830800" cy="8686800"/>
          </a:xfrm>
          <a:prstGeom prst="rect">
            <a:avLst/>
          </a:prstGeom>
        </p:spPr>
      </p:pic>
    </p:spTree>
    <p:extLst>
      <p:ext uri="{BB962C8B-B14F-4D97-AF65-F5344CB8AC3E}">
        <p14:creationId xmlns:p14="http://schemas.microsoft.com/office/powerpoint/2010/main" val="3799562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7542" y="0"/>
            <a:ext cx="11918950" cy="10274300"/>
            <a:chOff x="677542" y="0"/>
            <a:chExt cx="11918950" cy="10274300"/>
          </a:xfrm>
        </p:grpSpPr>
        <p:pic>
          <p:nvPicPr>
            <p:cNvPr id="3" name="object 3"/>
            <p:cNvPicPr/>
            <p:nvPr/>
          </p:nvPicPr>
          <p:blipFill>
            <a:blip r:embed="rId2" cstate="print"/>
            <a:stretch>
              <a:fillRect/>
            </a:stretch>
          </p:blipFill>
          <p:spPr>
            <a:xfrm>
              <a:off x="10803162" y="8534702"/>
              <a:ext cx="908410" cy="908412"/>
            </a:xfrm>
            <a:prstGeom prst="rect">
              <a:avLst/>
            </a:prstGeom>
          </p:spPr>
        </p:pic>
        <p:pic>
          <p:nvPicPr>
            <p:cNvPr id="4" name="object 4"/>
            <p:cNvPicPr/>
            <p:nvPr/>
          </p:nvPicPr>
          <p:blipFill>
            <a:blip r:embed="rId3" cstate="print"/>
            <a:stretch>
              <a:fillRect/>
            </a:stretch>
          </p:blipFill>
          <p:spPr>
            <a:xfrm>
              <a:off x="677542" y="0"/>
              <a:ext cx="11918329" cy="10274299"/>
            </a:xfrm>
            <a:prstGeom prst="rect">
              <a:avLst/>
            </a:prstGeom>
          </p:spPr>
        </p:pic>
      </p:grpSp>
      <p:grpSp>
        <p:nvGrpSpPr>
          <p:cNvPr id="5" name="object 5"/>
          <p:cNvGrpSpPr/>
          <p:nvPr/>
        </p:nvGrpSpPr>
        <p:grpSpPr>
          <a:xfrm>
            <a:off x="0" y="364817"/>
            <a:ext cx="18288000" cy="9922800"/>
            <a:chOff x="0" y="364817"/>
            <a:chExt cx="18288000" cy="9922800"/>
          </a:xfrm>
        </p:grpSpPr>
        <p:pic>
          <p:nvPicPr>
            <p:cNvPr id="6" name="object 6"/>
            <p:cNvPicPr/>
            <p:nvPr/>
          </p:nvPicPr>
          <p:blipFill>
            <a:blip r:embed="rId4" cstate="print"/>
            <a:stretch>
              <a:fillRect/>
            </a:stretch>
          </p:blipFill>
          <p:spPr>
            <a:xfrm>
              <a:off x="16012179" y="744010"/>
              <a:ext cx="2275821" cy="9366868"/>
            </a:xfrm>
            <a:prstGeom prst="rect">
              <a:avLst/>
            </a:prstGeom>
          </p:spPr>
        </p:pic>
        <p:sp>
          <p:nvSpPr>
            <p:cNvPr id="7" name="object 7"/>
            <p:cNvSpPr/>
            <p:nvPr/>
          </p:nvSpPr>
          <p:spPr>
            <a:xfrm>
              <a:off x="677542" y="2002137"/>
              <a:ext cx="17190720" cy="8285480"/>
            </a:xfrm>
            <a:custGeom>
              <a:avLst/>
              <a:gdLst/>
              <a:ahLst/>
              <a:cxnLst/>
              <a:rect l="l" t="t" r="r" b="b"/>
              <a:pathLst>
                <a:path w="17190720" h="8285480">
                  <a:moveTo>
                    <a:pt x="17180619" y="8284862"/>
                  </a:moveTo>
                  <a:lnTo>
                    <a:pt x="9844" y="8284862"/>
                  </a:lnTo>
                  <a:lnTo>
                    <a:pt x="4626" y="8242502"/>
                  </a:lnTo>
                  <a:lnTo>
                    <a:pt x="1165" y="8195566"/>
                  </a:lnTo>
                  <a:lnTo>
                    <a:pt x="0" y="8148027"/>
                  </a:lnTo>
                  <a:lnTo>
                    <a:pt x="0" y="952499"/>
                  </a:lnTo>
                  <a:lnTo>
                    <a:pt x="1165" y="904960"/>
                  </a:lnTo>
                  <a:lnTo>
                    <a:pt x="4626" y="858024"/>
                  </a:lnTo>
                  <a:lnTo>
                    <a:pt x="10327" y="811746"/>
                  </a:lnTo>
                  <a:lnTo>
                    <a:pt x="18214" y="766180"/>
                  </a:lnTo>
                  <a:lnTo>
                    <a:pt x="28232" y="721382"/>
                  </a:lnTo>
                  <a:lnTo>
                    <a:pt x="40327" y="677405"/>
                  </a:lnTo>
                  <a:lnTo>
                    <a:pt x="54445" y="634304"/>
                  </a:lnTo>
                  <a:lnTo>
                    <a:pt x="70529" y="592134"/>
                  </a:lnTo>
                  <a:lnTo>
                    <a:pt x="88527" y="550949"/>
                  </a:lnTo>
                  <a:lnTo>
                    <a:pt x="108384" y="510805"/>
                  </a:lnTo>
                  <a:lnTo>
                    <a:pt x="130044" y="471754"/>
                  </a:lnTo>
                  <a:lnTo>
                    <a:pt x="153453" y="433853"/>
                  </a:lnTo>
                  <a:lnTo>
                    <a:pt x="178557" y="397156"/>
                  </a:lnTo>
                  <a:lnTo>
                    <a:pt x="205302" y="361716"/>
                  </a:lnTo>
                  <a:lnTo>
                    <a:pt x="233632" y="327590"/>
                  </a:lnTo>
                  <a:lnTo>
                    <a:pt x="263493" y="294830"/>
                  </a:lnTo>
                  <a:lnTo>
                    <a:pt x="294830" y="263493"/>
                  </a:lnTo>
                  <a:lnTo>
                    <a:pt x="327590" y="233632"/>
                  </a:lnTo>
                  <a:lnTo>
                    <a:pt x="361716" y="205302"/>
                  </a:lnTo>
                  <a:lnTo>
                    <a:pt x="397156" y="178557"/>
                  </a:lnTo>
                  <a:lnTo>
                    <a:pt x="433853" y="153453"/>
                  </a:lnTo>
                  <a:lnTo>
                    <a:pt x="471755" y="130044"/>
                  </a:lnTo>
                  <a:lnTo>
                    <a:pt x="510805" y="108384"/>
                  </a:lnTo>
                  <a:lnTo>
                    <a:pt x="550950" y="88527"/>
                  </a:lnTo>
                  <a:lnTo>
                    <a:pt x="592134" y="70529"/>
                  </a:lnTo>
                  <a:lnTo>
                    <a:pt x="634304" y="54445"/>
                  </a:lnTo>
                  <a:lnTo>
                    <a:pt x="677405" y="40327"/>
                  </a:lnTo>
                  <a:lnTo>
                    <a:pt x="721382" y="28232"/>
                  </a:lnTo>
                  <a:lnTo>
                    <a:pt x="766180" y="18214"/>
                  </a:lnTo>
                  <a:lnTo>
                    <a:pt x="811746" y="10327"/>
                  </a:lnTo>
                  <a:lnTo>
                    <a:pt x="858024" y="4626"/>
                  </a:lnTo>
                  <a:lnTo>
                    <a:pt x="904960" y="1165"/>
                  </a:lnTo>
                  <a:lnTo>
                    <a:pt x="952499" y="0"/>
                  </a:lnTo>
                  <a:lnTo>
                    <a:pt x="16237964" y="0"/>
                  </a:lnTo>
                  <a:lnTo>
                    <a:pt x="16285503" y="1165"/>
                  </a:lnTo>
                  <a:lnTo>
                    <a:pt x="16332439" y="4626"/>
                  </a:lnTo>
                  <a:lnTo>
                    <a:pt x="16378717" y="10327"/>
                  </a:lnTo>
                  <a:lnTo>
                    <a:pt x="16424283" y="18214"/>
                  </a:lnTo>
                  <a:lnTo>
                    <a:pt x="16469081" y="28232"/>
                  </a:lnTo>
                  <a:lnTo>
                    <a:pt x="16513058" y="40327"/>
                  </a:lnTo>
                  <a:lnTo>
                    <a:pt x="16556159" y="54445"/>
                  </a:lnTo>
                  <a:lnTo>
                    <a:pt x="16598329" y="70529"/>
                  </a:lnTo>
                  <a:lnTo>
                    <a:pt x="16639514" y="88527"/>
                  </a:lnTo>
                  <a:lnTo>
                    <a:pt x="16679658" y="108384"/>
                  </a:lnTo>
                  <a:lnTo>
                    <a:pt x="16718709" y="130044"/>
                  </a:lnTo>
                  <a:lnTo>
                    <a:pt x="16756610" y="153453"/>
                  </a:lnTo>
                  <a:lnTo>
                    <a:pt x="16793308" y="178557"/>
                  </a:lnTo>
                  <a:lnTo>
                    <a:pt x="16828747" y="205302"/>
                  </a:lnTo>
                  <a:lnTo>
                    <a:pt x="16862874" y="233632"/>
                  </a:lnTo>
                  <a:lnTo>
                    <a:pt x="16895633" y="263493"/>
                  </a:lnTo>
                  <a:lnTo>
                    <a:pt x="16926971" y="294830"/>
                  </a:lnTo>
                  <a:lnTo>
                    <a:pt x="16956832" y="327590"/>
                  </a:lnTo>
                  <a:lnTo>
                    <a:pt x="16985162" y="361716"/>
                  </a:lnTo>
                  <a:lnTo>
                    <a:pt x="17011906" y="397156"/>
                  </a:lnTo>
                  <a:lnTo>
                    <a:pt x="17037010" y="433853"/>
                  </a:lnTo>
                  <a:lnTo>
                    <a:pt x="17060420" y="471754"/>
                  </a:lnTo>
                  <a:lnTo>
                    <a:pt x="17082080" y="510805"/>
                  </a:lnTo>
                  <a:lnTo>
                    <a:pt x="17101936" y="550949"/>
                  </a:lnTo>
                  <a:lnTo>
                    <a:pt x="17119934" y="592134"/>
                  </a:lnTo>
                  <a:lnTo>
                    <a:pt x="17136019" y="634304"/>
                  </a:lnTo>
                  <a:lnTo>
                    <a:pt x="17150136" y="677405"/>
                  </a:lnTo>
                  <a:lnTo>
                    <a:pt x="17162231" y="721382"/>
                  </a:lnTo>
                  <a:lnTo>
                    <a:pt x="17172249" y="766180"/>
                  </a:lnTo>
                  <a:lnTo>
                    <a:pt x="17180136" y="811746"/>
                  </a:lnTo>
                  <a:lnTo>
                    <a:pt x="17185837" y="858024"/>
                  </a:lnTo>
                  <a:lnTo>
                    <a:pt x="17189298" y="904960"/>
                  </a:lnTo>
                  <a:lnTo>
                    <a:pt x="17190464" y="952499"/>
                  </a:lnTo>
                  <a:lnTo>
                    <a:pt x="17190464" y="8148027"/>
                  </a:lnTo>
                  <a:lnTo>
                    <a:pt x="17189298" y="8195566"/>
                  </a:lnTo>
                  <a:lnTo>
                    <a:pt x="17185837" y="8242502"/>
                  </a:lnTo>
                  <a:lnTo>
                    <a:pt x="17180619" y="8284862"/>
                  </a:lnTo>
                  <a:close/>
                </a:path>
              </a:pathLst>
            </a:custGeom>
            <a:solidFill>
              <a:srgbClr val="ECBE00"/>
            </a:solidFill>
          </p:spPr>
          <p:txBody>
            <a:bodyPr wrap="square" lIns="0" tIns="0" rIns="0" bIns="0" rtlCol="0"/>
            <a:lstStyle/>
            <a:p>
              <a:endParaRPr/>
            </a:p>
          </p:txBody>
        </p:sp>
        <p:pic>
          <p:nvPicPr>
            <p:cNvPr id="8" name="object 8"/>
            <p:cNvPicPr/>
            <p:nvPr/>
          </p:nvPicPr>
          <p:blipFill>
            <a:blip r:embed="rId5" cstate="print"/>
            <a:stretch>
              <a:fillRect/>
            </a:stretch>
          </p:blipFill>
          <p:spPr>
            <a:xfrm>
              <a:off x="0" y="1315471"/>
              <a:ext cx="873662" cy="1373329"/>
            </a:xfrm>
            <a:prstGeom prst="rect">
              <a:avLst/>
            </a:prstGeom>
          </p:spPr>
        </p:pic>
        <p:pic>
          <p:nvPicPr>
            <p:cNvPr id="9" name="object 9"/>
            <p:cNvPicPr/>
            <p:nvPr/>
          </p:nvPicPr>
          <p:blipFill>
            <a:blip r:embed="rId6" cstate="print"/>
            <a:stretch>
              <a:fillRect/>
            </a:stretch>
          </p:blipFill>
          <p:spPr>
            <a:xfrm>
              <a:off x="917921" y="364817"/>
              <a:ext cx="678353" cy="678353"/>
            </a:xfrm>
            <a:prstGeom prst="rect">
              <a:avLst/>
            </a:prstGeom>
          </p:spPr>
        </p:pic>
        <p:pic>
          <p:nvPicPr>
            <p:cNvPr id="10" name="object 10"/>
            <p:cNvPicPr/>
            <p:nvPr/>
          </p:nvPicPr>
          <p:blipFill>
            <a:blip r:embed="rId7" cstate="print"/>
            <a:stretch>
              <a:fillRect/>
            </a:stretch>
          </p:blipFill>
          <p:spPr>
            <a:xfrm>
              <a:off x="1060709" y="2283691"/>
              <a:ext cx="16465048" cy="8003307"/>
            </a:xfrm>
            <a:prstGeom prst="rect">
              <a:avLst/>
            </a:prstGeom>
          </p:spPr>
        </p:pic>
      </p:grpSp>
      <p:sp>
        <p:nvSpPr>
          <p:cNvPr id="12" name="object 12"/>
          <p:cNvSpPr txBox="1">
            <a:spLocks noGrp="1"/>
          </p:cNvSpPr>
          <p:nvPr>
            <p:ph type="title"/>
          </p:nvPr>
        </p:nvSpPr>
        <p:spPr>
          <a:prstGeom prst="rect">
            <a:avLst/>
          </a:prstGeom>
        </p:spPr>
        <p:txBody>
          <a:bodyPr vert="horz" wrap="square" lIns="0" tIns="293844" rIns="0" bIns="0" rtlCol="0">
            <a:spAutoFit/>
          </a:bodyPr>
          <a:lstStyle/>
          <a:p>
            <a:pPr marL="4148454">
              <a:lnSpc>
                <a:spcPct val="100000"/>
              </a:lnSpc>
              <a:spcBef>
                <a:spcPts val="95"/>
              </a:spcBef>
            </a:pPr>
            <a:r>
              <a:rPr sz="9350" spc="-295" dirty="0"/>
              <a:t>MYSQL</a:t>
            </a:r>
            <a:r>
              <a:rPr sz="9350" spc="-250" dirty="0"/>
              <a:t> </a:t>
            </a:r>
            <a:r>
              <a:rPr sz="9350" spc="-10" dirty="0"/>
              <a:t>QUERIES</a:t>
            </a:r>
            <a:endParaRPr sz="9350" dirty="0"/>
          </a:p>
        </p:txBody>
      </p:sp>
      <p:pic>
        <p:nvPicPr>
          <p:cNvPr id="14" name="Picture 13">
            <a:extLst>
              <a:ext uri="{FF2B5EF4-FFF2-40B4-BE49-F238E27FC236}">
                <a16:creationId xmlns:a16="http://schemas.microsoft.com/office/drawing/2014/main" id="{2FEF73CA-C7D0-BC04-EC40-2A8D51BFF521}"/>
              </a:ext>
            </a:extLst>
          </p:cNvPr>
          <p:cNvPicPr>
            <a:picLocks noChangeAspect="1"/>
          </p:cNvPicPr>
          <p:nvPr/>
        </p:nvPicPr>
        <p:blipFill>
          <a:blip r:embed="rId8"/>
          <a:stretch>
            <a:fillRect/>
          </a:stretch>
        </p:blipFill>
        <p:spPr>
          <a:xfrm>
            <a:off x="2667000" y="2325617"/>
            <a:ext cx="13002674" cy="79251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7542" y="0"/>
            <a:ext cx="11918950" cy="10274300"/>
            <a:chOff x="677542" y="0"/>
            <a:chExt cx="11918950" cy="10274300"/>
          </a:xfrm>
        </p:grpSpPr>
        <p:pic>
          <p:nvPicPr>
            <p:cNvPr id="3" name="object 3"/>
            <p:cNvPicPr/>
            <p:nvPr/>
          </p:nvPicPr>
          <p:blipFill>
            <a:blip r:embed="rId2" cstate="print"/>
            <a:stretch>
              <a:fillRect/>
            </a:stretch>
          </p:blipFill>
          <p:spPr>
            <a:xfrm>
              <a:off x="10803162" y="8534702"/>
              <a:ext cx="908410" cy="908412"/>
            </a:xfrm>
            <a:prstGeom prst="rect">
              <a:avLst/>
            </a:prstGeom>
          </p:spPr>
        </p:pic>
        <p:pic>
          <p:nvPicPr>
            <p:cNvPr id="4" name="object 4"/>
            <p:cNvPicPr/>
            <p:nvPr/>
          </p:nvPicPr>
          <p:blipFill>
            <a:blip r:embed="rId3" cstate="print"/>
            <a:stretch>
              <a:fillRect/>
            </a:stretch>
          </p:blipFill>
          <p:spPr>
            <a:xfrm>
              <a:off x="677542" y="0"/>
              <a:ext cx="11918329" cy="10274299"/>
            </a:xfrm>
            <a:prstGeom prst="rect">
              <a:avLst/>
            </a:prstGeom>
          </p:spPr>
        </p:pic>
      </p:grpSp>
      <p:grpSp>
        <p:nvGrpSpPr>
          <p:cNvPr id="5" name="object 5"/>
          <p:cNvGrpSpPr/>
          <p:nvPr/>
        </p:nvGrpSpPr>
        <p:grpSpPr>
          <a:xfrm>
            <a:off x="0" y="364817"/>
            <a:ext cx="18288000" cy="9922800"/>
            <a:chOff x="0" y="364817"/>
            <a:chExt cx="18288000" cy="9922800"/>
          </a:xfrm>
        </p:grpSpPr>
        <p:pic>
          <p:nvPicPr>
            <p:cNvPr id="6" name="object 6"/>
            <p:cNvPicPr/>
            <p:nvPr/>
          </p:nvPicPr>
          <p:blipFill>
            <a:blip r:embed="rId4" cstate="print"/>
            <a:stretch>
              <a:fillRect/>
            </a:stretch>
          </p:blipFill>
          <p:spPr>
            <a:xfrm>
              <a:off x="16012179" y="744010"/>
              <a:ext cx="2275821" cy="9366868"/>
            </a:xfrm>
            <a:prstGeom prst="rect">
              <a:avLst/>
            </a:prstGeom>
          </p:spPr>
        </p:pic>
        <p:sp>
          <p:nvSpPr>
            <p:cNvPr id="7" name="object 7"/>
            <p:cNvSpPr/>
            <p:nvPr/>
          </p:nvSpPr>
          <p:spPr>
            <a:xfrm>
              <a:off x="677542" y="2002137"/>
              <a:ext cx="17190720" cy="8285480"/>
            </a:xfrm>
            <a:custGeom>
              <a:avLst/>
              <a:gdLst/>
              <a:ahLst/>
              <a:cxnLst/>
              <a:rect l="l" t="t" r="r" b="b"/>
              <a:pathLst>
                <a:path w="17190720" h="8285480">
                  <a:moveTo>
                    <a:pt x="17180619" y="8284862"/>
                  </a:moveTo>
                  <a:lnTo>
                    <a:pt x="9844" y="8284862"/>
                  </a:lnTo>
                  <a:lnTo>
                    <a:pt x="4626" y="8242502"/>
                  </a:lnTo>
                  <a:lnTo>
                    <a:pt x="1165" y="8195566"/>
                  </a:lnTo>
                  <a:lnTo>
                    <a:pt x="0" y="8148027"/>
                  </a:lnTo>
                  <a:lnTo>
                    <a:pt x="0" y="952499"/>
                  </a:lnTo>
                  <a:lnTo>
                    <a:pt x="1165" y="904960"/>
                  </a:lnTo>
                  <a:lnTo>
                    <a:pt x="4626" y="858024"/>
                  </a:lnTo>
                  <a:lnTo>
                    <a:pt x="10327" y="811746"/>
                  </a:lnTo>
                  <a:lnTo>
                    <a:pt x="18214" y="766180"/>
                  </a:lnTo>
                  <a:lnTo>
                    <a:pt x="28232" y="721382"/>
                  </a:lnTo>
                  <a:lnTo>
                    <a:pt x="40327" y="677405"/>
                  </a:lnTo>
                  <a:lnTo>
                    <a:pt x="54445" y="634304"/>
                  </a:lnTo>
                  <a:lnTo>
                    <a:pt x="70529" y="592134"/>
                  </a:lnTo>
                  <a:lnTo>
                    <a:pt x="88527" y="550949"/>
                  </a:lnTo>
                  <a:lnTo>
                    <a:pt x="108384" y="510805"/>
                  </a:lnTo>
                  <a:lnTo>
                    <a:pt x="130044" y="471754"/>
                  </a:lnTo>
                  <a:lnTo>
                    <a:pt x="153453" y="433853"/>
                  </a:lnTo>
                  <a:lnTo>
                    <a:pt x="178557" y="397156"/>
                  </a:lnTo>
                  <a:lnTo>
                    <a:pt x="205302" y="361716"/>
                  </a:lnTo>
                  <a:lnTo>
                    <a:pt x="233632" y="327590"/>
                  </a:lnTo>
                  <a:lnTo>
                    <a:pt x="263493" y="294830"/>
                  </a:lnTo>
                  <a:lnTo>
                    <a:pt x="294830" y="263493"/>
                  </a:lnTo>
                  <a:lnTo>
                    <a:pt x="327590" y="233632"/>
                  </a:lnTo>
                  <a:lnTo>
                    <a:pt x="361716" y="205302"/>
                  </a:lnTo>
                  <a:lnTo>
                    <a:pt x="397156" y="178557"/>
                  </a:lnTo>
                  <a:lnTo>
                    <a:pt x="433853" y="153453"/>
                  </a:lnTo>
                  <a:lnTo>
                    <a:pt x="471755" y="130044"/>
                  </a:lnTo>
                  <a:lnTo>
                    <a:pt x="510805" y="108384"/>
                  </a:lnTo>
                  <a:lnTo>
                    <a:pt x="550950" y="88527"/>
                  </a:lnTo>
                  <a:lnTo>
                    <a:pt x="592134" y="70529"/>
                  </a:lnTo>
                  <a:lnTo>
                    <a:pt x="634304" y="54445"/>
                  </a:lnTo>
                  <a:lnTo>
                    <a:pt x="677405" y="40327"/>
                  </a:lnTo>
                  <a:lnTo>
                    <a:pt x="721382" y="28232"/>
                  </a:lnTo>
                  <a:lnTo>
                    <a:pt x="766180" y="18214"/>
                  </a:lnTo>
                  <a:lnTo>
                    <a:pt x="811746" y="10327"/>
                  </a:lnTo>
                  <a:lnTo>
                    <a:pt x="858024" y="4626"/>
                  </a:lnTo>
                  <a:lnTo>
                    <a:pt x="904960" y="1165"/>
                  </a:lnTo>
                  <a:lnTo>
                    <a:pt x="952499" y="0"/>
                  </a:lnTo>
                  <a:lnTo>
                    <a:pt x="16237964" y="0"/>
                  </a:lnTo>
                  <a:lnTo>
                    <a:pt x="16285503" y="1165"/>
                  </a:lnTo>
                  <a:lnTo>
                    <a:pt x="16332439" y="4626"/>
                  </a:lnTo>
                  <a:lnTo>
                    <a:pt x="16378717" y="10327"/>
                  </a:lnTo>
                  <a:lnTo>
                    <a:pt x="16424283" y="18214"/>
                  </a:lnTo>
                  <a:lnTo>
                    <a:pt x="16469081" y="28232"/>
                  </a:lnTo>
                  <a:lnTo>
                    <a:pt x="16513058" y="40327"/>
                  </a:lnTo>
                  <a:lnTo>
                    <a:pt x="16556159" y="54445"/>
                  </a:lnTo>
                  <a:lnTo>
                    <a:pt x="16598329" y="70529"/>
                  </a:lnTo>
                  <a:lnTo>
                    <a:pt x="16639514" y="88527"/>
                  </a:lnTo>
                  <a:lnTo>
                    <a:pt x="16679658" y="108384"/>
                  </a:lnTo>
                  <a:lnTo>
                    <a:pt x="16718709" y="130044"/>
                  </a:lnTo>
                  <a:lnTo>
                    <a:pt x="16756610" y="153453"/>
                  </a:lnTo>
                  <a:lnTo>
                    <a:pt x="16793308" y="178557"/>
                  </a:lnTo>
                  <a:lnTo>
                    <a:pt x="16828747" y="205302"/>
                  </a:lnTo>
                  <a:lnTo>
                    <a:pt x="16862874" y="233632"/>
                  </a:lnTo>
                  <a:lnTo>
                    <a:pt x="16895633" y="263493"/>
                  </a:lnTo>
                  <a:lnTo>
                    <a:pt x="16926971" y="294830"/>
                  </a:lnTo>
                  <a:lnTo>
                    <a:pt x="16956832" y="327590"/>
                  </a:lnTo>
                  <a:lnTo>
                    <a:pt x="16985162" y="361716"/>
                  </a:lnTo>
                  <a:lnTo>
                    <a:pt x="17011906" y="397156"/>
                  </a:lnTo>
                  <a:lnTo>
                    <a:pt x="17037010" y="433853"/>
                  </a:lnTo>
                  <a:lnTo>
                    <a:pt x="17060420" y="471754"/>
                  </a:lnTo>
                  <a:lnTo>
                    <a:pt x="17082080" y="510805"/>
                  </a:lnTo>
                  <a:lnTo>
                    <a:pt x="17101936" y="550949"/>
                  </a:lnTo>
                  <a:lnTo>
                    <a:pt x="17119934" y="592134"/>
                  </a:lnTo>
                  <a:lnTo>
                    <a:pt x="17136019" y="634304"/>
                  </a:lnTo>
                  <a:lnTo>
                    <a:pt x="17150136" y="677405"/>
                  </a:lnTo>
                  <a:lnTo>
                    <a:pt x="17162231" y="721382"/>
                  </a:lnTo>
                  <a:lnTo>
                    <a:pt x="17172249" y="766180"/>
                  </a:lnTo>
                  <a:lnTo>
                    <a:pt x="17180136" y="811746"/>
                  </a:lnTo>
                  <a:lnTo>
                    <a:pt x="17185837" y="858024"/>
                  </a:lnTo>
                  <a:lnTo>
                    <a:pt x="17189298" y="904960"/>
                  </a:lnTo>
                  <a:lnTo>
                    <a:pt x="17190464" y="952499"/>
                  </a:lnTo>
                  <a:lnTo>
                    <a:pt x="17190464" y="8148027"/>
                  </a:lnTo>
                  <a:lnTo>
                    <a:pt x="17189298" y="8195566"/>
                  </a:lnTo>
                  <a:lnTo>
                    <a:pt x="17185837" y="8242502"/>
                  </a:lnTo>
                  <a:lnTo>
                    <a:pt x="17180619" y="8284862"/>
                  </a:lnTo>
                  <a:close/>
                </a:path>
              </a:pathLst>
            </a:custGeom>
            <a:solidFill>
              <a:srgbClr val="ECBE00"/>
            </a:solidFill>
          </p:spPr>
          <p:txBody>
            <a:bodyPr wrap="square" lIns="0" tIns="0" rIns="0" bIns="0" rtlCol="0"/>
            <a:lstStyle/>
            <a:p>
              <a:endParaRPr/>
            </a:p>
          </p:txBody>
        </p:sp>
        <p:pic>
          <p:nvPicPr>
            <p:cNvPr id="8" name="object 8"/>
            <p:cNvPicPr/>
            <p:nvPr/>
          </p:nvPicPr>
          <p:blipFill>
            <a:blip r:embed="rId5" cstate="print"/>
            <a:stretch>
              <a:fillRect/>
            </a:stretch>
          </p:blipFill>
          <p:spPr>
            <a:xfrm>
              <a:off x="0" y="1315471"/>
              <a:ext cx="873662" cy="1373329"/>
            </a:xfrm>
            <a:prstGeom prst="rect">
              <a:avLst/>
            </a:prstGeom>
          </p:spPr>
        </p:pic>
        <p:pic>
          <p:nvPicPr>
            <p:cNvPr id="9" name="object 9"/>
            <p:cNvPicPr/>
            <p:nvPr/>
          </p:nvPicPr>
          <p:blipFill>
            <a:blip r:embed="rId6" cstate="print"/>
            <a:stretch>
              <a:fillRect/>
            </a:stretch>
          </p:blipFill>
          <p:spPr>
            <a:xfrm>
              <a:off x="917921" y="364817"/>
              <a:ext cx="678353" cy="678353"/>
            </a:xfrm>
            <a:prstGeom prst="rect">
              <a:avLst/>
            </a:prstGeom>
          </p:spPr>
        </p:pic>
        <p:pic>
          <p:nvPicPr>
            <p:cNvPr id="10" name="object 10"/>
            <p:cNvPicPr/>
            <p:nvPr/>
          </p:nvPicPr>
          <p:blipFill>
            <a:blip r:embed="rId7" cstate="print"/>
            <a:stretch>
              <a:fillRect/>
            </a:stretch>
          </p:blipFill>
          <p:spPr>
            <a:xfrm>
              <a:off x="1060709" y="2283691"/>
              <a:ext cx="16465048" cy="8003307"/>
            </a:xfrm>
            <a:prstGeom prst="rect">
              <a:avLst/>
            </a:prstGeom>
          </p:spPr>
        </p:pic>
      </p:grpSp>
      <p:sp>
        <p:nvSpPr>
          <p:cNvPr id="12" name="object 12"/>
          <p:cNvSpPr txBox="1">
            <a:spLocks noGrp="1"/>
          </p:cNvSpPr>
          <p:nvPr>
            <p:ph type="title"/>
          </p:nvPr>
        </p:nvSpPr>
        <p:spPr>
          <a:prstGeom prst="rect">
            <a:avLst/>
          </a:prstGeom>
        </p:spPr>
        <p:txBody>
          <a:bodyPr vert="horz" wrap="square" lIns="0" tIns="293844" rIns="0" bIns="0" rtlCol="0">
            <a:spAutoFit/>
          </a:bodyPr>
          <a:lstStyle/>
          <a:p>
            <a:pPr marL="4148454">
              <a:lnSpc>
                <a:spcPct val="100000"/>
              </a:lnSpc>
              <a:spcBef>
                <a:spcPts val="95"/>
              </a:spcBef>
            </a:pPr>
            <a:r>
              <a:rPr sz="9350" spc="-295" dirty="0"/>
              <a:t>MYSQL</a:t>
            </a:r>
            <a:r>
              <a:rPr sz="9350" spc="-250" dirty="0"/>
              <a:t> </a:t>
            </a:r>
            <a:r>
              <a:rPr sz="9350" spc="-10" dirty="0"/>
              <a:t>QUERIES</a:t>
            </a:r>
            <a:endParaRPr sz="9350"/>
          </a:p>
        </p:txBody>
      </p:sp>
      <p:pic>
        <p:nvPicPr>
          <p:cNvPr id="13" name="Picture 12">
            <a:extLst>
              <a:ext uri="{FF2B5EF4-FFF2-40B4-BE49-F238E27FC236}">
                <a16:creationId xmlns:a16="http://schemas.microsoft.com/office/drawing/2014/main" id="{D39ECA6E-9A6B-F5F5-4D03-9E60F26B4245}"/>
              </a:ext>
            </a:extLst>
          </p:cNvPr>
          <p:cNvPicPr>
            <a:picLocks noChangeAspect="1"/>
          </p:cNvPicPr>
          <p:nvPr/>
        </p:nvPicPr>
        <p:blipFill>
          <a:blip r:embed="rId8"/>
          <a:stretch>
            <a:fillRect/>
          </a:stretch>
        </p:blipFill>
        <p:spPr>
          <a:xfrm>
            <a:off x="2870264" y="2298175"/>
            <a:ext cx="12903136" cy="7976123"/>
          </a:xfrm>
          <a:prstGeom prst="rect">
            <a:avLst/>
          </a:prstGeom>
        </p:spPr>
      </p:pic>
    </p:spTree>
    <p:extLst>
      <p:ext uri="{BB962C8B-B14F-4D97-AF65-F5344CB8AC3E}">
        <p14:creationId xmlns:p14="http://schemas.microsoft.com/office/powerpoint/2010/main" val="171087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7542" y="0"/>
            <a:ext cx="11918950" cy="10274300"/>
            <a:chOff x="677542" y="0"/>
            <a:chExt cx="11918950" cy="10274300"/>
          </a:xfrm>
        </p:grpSpPr>
        <p:pic>
          <p:nvPicPr>
            <p:cNvPr id="3" name="object 3"/>
            <p:cNvPicPr/>
            <p:nvPr/>
          </p:nvPicPr>
          <p:blipFill>
            <a:blip r:embed="rId2" cstate="print"/>
            <a:stretch>
              <a:fillRect/>
            </a:stretch>
          </p:blipFill>
          <p:spPr>
            <a:xfrm>
              <a:off x="10803162" y="8534702"/>
              <a:ext cx="908410" cy="908412"/>
            </a:xfrm>
            <a:prstGeom prst="rect">
              <a:avLst/>
            </a:prstGeom>
          </p:spPr>
        </p:pic>
        <p:pic>
          <p:nvPicPr>
            <p:cNvPr id="4" name="object 4"/>
            <p:cNvPicPr/>
            <p:nvPr/>
          </p:nvPicPr>
          <p:blipFill>
            <a:blip r:embed="rId3" cstate="print"/>
            <a:stretch>
              <a:fillRect/>
            </a:stretch>
          </p:blipFill>
          <p:spPr>
            <a:xfrm>
              <a:off x="677542" y="0"/>
              <a:ext cx="11918329" cy="10274299"/>
            </a:xfrm>
            <a:prstGeom prst="rect">
              <a:avLst/>
            </a:prstGeom>
          </p:spPr>
        </p:pic>
      </p:grpSp>
      <p:grpSp>
        <p:nvGrpSpPr>
          <p:cNvPr id="5" name="object 5"/>
          <p:cNvGrpSpPr/>
          <p:nvPr/>
        </p:nvGrpSpPr>
        <p:grpSpPr>
          <a:xfrm>
            <a:off x="0" y="364817"/>
            <a:ext cx="18288000" cy="9922800"/>
            <a:chOff x="0" y="364817"/>
            <a:chExt cx="18288000" cy="9922800"/>
          </a:xfrm>
        </p:grpSpPr>
        <p:pic>
          <p:nvPicPr>
            <p:cNvPr id="6" name="object 6"/>
            <p:cNvPicPr/>
            <p:nvPr/>
          </p:nvPicPr>
          <p:blipFill>
            <a:blip r:embed="rId4" cstate="print"/>
            <a:stretch>
              <a:fillRect/>
            </a:stretch>
          </p:blipFill>
          <p:spPr>
            <a:xfrm>
              <a:off x="16012179" y="744010"/>
              <a:ext cx="2275821" cy="9366868"/>
            </a:xfrm>
            <a:prstGeom prst="rect">
              <a:avLst/>
            </a:prstGeom>
          </p:spPr>
        </p:pic>
        <p:sp>
          <p:nvSpPr>
            <p:cNvPr id="7" name="object 7"/>
            <p:cNvSpPr/>
            <p:nvPr/>
          </p:nvSpPr>
          <p:spPr>
            <a:xfrm>
              <a:off x="677542" y="2002137"/>
              <a:ext cx="17190720" cy="8285480"/>
            </a:xfrm>
            <a:custGeom>
              <a:avLst/>
              <a:gdLst/>
              <a:ahLst/>
              <a:cxnLst/>
              <a:rect l="l" t="t" r="r" b="b"/>
              <a:pathLst>
                <a:path w="17190720" h="8285480">
                  <a:moveTo>
                    <a:pt x="17180619" y="8284862"/>
                  </a:moveTo>
                  <a:lnTo>
                    <a:pt x="9844" y="8284862"/>
                  </a:lnTo>
                  <a:lnTo>
                    <a:pt x="4626" y="8242502"/>
                  </a:lnTo>
                  <a:lnTo>
                    <a:pt x="1165" y="8195566"/>
                  </a:lnTo>
                  <a:lnTo>
                    <a:pt x="0" y="8148027"/>
                  </a:lnTo>
                  <a:lnTo>
                    <a:pt x="0" y="952499"/>
                  </a:lnTo>
                  <a:lnTo>
                    <a:pt x="1165" y="904960"/>
                  </a:lnTo>
                  <a:lnTo>
                    <a:pt x="4626" y="858024"/>
                  </a:lnTo>
                  <a:lnTo>
                    <a:pt x="10327" y="811746"/>
                  </a:lnTo>
                  <a:lnTo>
                    <a:pt x="18214" y="766180"/>
                  </a:lnTo>
                  <a:lnTo>
                    <a:pt x="28232" y="721382"/>
                  </a:lnTo>
                  <a:lnTo>
                    <a:pt x="40327" y="677405"/>
                  </a:lnTo>
                  <a:lnTo>
                    <a:pt x="54445" y="634304"/>
                  </a:lnTo>
                  <a:lnTo>
                    <a:pt x="70529" y="592134"/>
                  </a:lnTo>
                  <a:lnTo>
                    <a:pt x="88527" y="550949"/>
                  </a:lnTo>
                  <a:lnTo>
                    <a:pt x="108384" y="510805"/>
                  </a:lnTo>
                  <a:lnTo>
                    <a:pt x="130044" y="471754"/>
                  </a:lnTo>
                  <a:lnTo>
                    <a:pt x="153453" y="433853"/>
                  </a:lnTo>
                  <a:lnTo>
                    <a:pt x="178557" y="397156"/>
                  </a:lnTo>
                  <a:lnTo>
                    <a:pt x="205302" y="361716"/>
                  </a:lnTo>
                  <a:lnTo>
                    <a:pt x="233632" y="327590"/>
                  </a:lnTo>
                  <a:lnTo>
                    <a:pt x="263493" y="294830"/>
                  </a:lnTo>
                  <a:lnTo>
                    <a:pt x="294830" y="263493"/>
                  </a:lnTo>
                  <a:lnTo>
                    <a:pt x="327590" y="233632"/>
                  </a:lnTo>
                  <a:lnTo>
                    <a:pt x="361716" y="205302"/>
                  </a:lnTo>
                  <a:lnTo>
                    <a:pt x="397156" y="178557"/>
                  </a:lnTo>
                  <a:lnTo>
                    <a:pt x="433853" y="153453"/>
                  </a:lnTo>
                  <a:lnTo>
                    <a:pt x="471755" y="130044"/>
                  </a:lnTo>
                  <a:lnTo>
                    <a:pt x="510805" y="108384"/>
                  </a:lnTo>
                  <a:lnTo>
                    <a:pt x="550950" y="88527"/>
                  </a:lnTo>
                  <a:lnTo>
                    <a:pt x="592134" y="70529"/>
                  </a:lnTo>
                  <a:lnTo>
                    <a:pt x="634304" y="54445"/>
                  </a:lnTo>
                  <a:lnTo>
                    <a:pt x="677405" y="40327"/>
                  </a:lnTo>
                  <a:lnTo>
                    <a:pt x="721382" y="28232"/>
                  </a:lnTo>
                  <a:lnTo>
                    <a:pt x="766180" y="18214"/>
                  </a:lnTo>
                  <a:lnTo>
                    <a:pt x="811746" y="10327"/>
                  </a:lnTo>
                  <a:lnTo>
                    <a:pt x="858024" y="4626"/>
                  </a:lnTo>
                  <a:lnTo>
                    <a:pt x="904960" y="1165"/>
                  </a:lnTo>
                  <a:lnTo>
                    <a:pt x="952499" y="0"/>
                  </a:lnTo>
                  <a:lnTo>
                    <a:pt x="16237964" y="0"/>
                  </a:lnTo>
                  <a:lnTo>
                    <a:pt x="16285503" y="1165"/>
                  </a:lnTo>
                  <a:lnTo>
                    <a:pt x="16332439" y="4626"/>
                  </a:lnTo>
                  <a:lnTo>
                    <a:pt x="16378717" y="10327"/>
                  </a:lnTo>
                  <a:lnTo>
                    <a:pt x="16424283" y="18214"/>
                  </a:lnTo>
                  <a:lnTo>
                    <a:pt x="16469081" y="28232"/>
                  </a:lnTo>
                  <a:lnTo>
                    <a:pt x="16513058" y="40327"/>
                  </a:lnTo>
                  <a:lnTo>
                    <a:pt x="16556159" y="54445"/>
                  </a:lnTo>
                  <a:lnTo>
                    <a:pt x="16598329" y="70529"/>
                  </a:lnTo>
                  <a:lnTo>
                    <a:pt x="16639514" y="88527"/>
                  </a:lnTo>
                  <a:lnTo>
                    <a:pt x="16679658" y="108384"/>
                  </a:lnTo>
                  <a:lnTo>
                    <a:pt x="16718709" y="130044"/>
                  </a:lnTo>
                  <a:lnTo>
                    <a:pt x="16756610" y="153453"/>
                  </a:lnTo>
                  <a:lnTo>
                    <a:pt x="16793308" y="178557"/>
                  </a:lnTo>
                  <a:lnTo>
                    <a:pt x="16828747" y="205302"/>
                  </a:lnTo>
                  <a:lnTo>
                    <a:pt x="16862874" y="233632"/>
                  </a:lnTo>
                  <a:lnTo>
                    <a:pt x="16895633" y="263493"/>
                  </a:lnTo>
                  <a:lnTo>
                    <a:pt x="16926971" y="294830"/>
                  </a:lnTo>
                  <a:lnTo>
                    <a:pt x="16956832" y="327590"/>
                  </a:lnTo>
                  <a:lnTo>
                    <a:pt x="16985162" y="361716"/>
                  </a:lnTo>
                  <a:lnTo>
                    <a:pt x="17011906" y="397156"/>
                  </a:lnTo>
                  <a:lnTo>
                    <a:pt x="17037010" y="433853"/>
                  </a:lnTo>
                  <a:lnTo>
                    <a:pt x="17060420" y="471754"/>
                  </a:lnTo>
                  <a:lnTo>
                    <a:pt x="17082080" y="510805"/>
                  </a:lnTo>
                  <a:lnTo>
                    <a:pt x="17101936" y="550949"/>
                  </a:lnTo>
                  <a:lnTo>
                    <a:pt x="17119934" y="592134"/>
                  </a:lnTo>
                  <a:lnTo>
                    <a:pt x="17136019" y="634304"/>
                  </a:lnTo>
                  <a:lnTo>
                    <a:pt x="17150136" y="677405"/>
                  </a:lnTo>
                  <a:lnTo>
                    <a:pt x="17162231" y="721382"/>
                  </a:lnTo>
                  <a:lnTo>
                    <a:pt x="17172249" y="766180"/>
                  </a:lnTo>
                  <a:lnTo>
                    <a:pt x="17180136" y="811746"/>
                  </a:lnTo>
                  <a:lnTo>
                    <a:pt x="17185837" y="858024"/>
                  </a:lnTo>
                  <a:lnTo>
                    <a:pt x="17189298" y="904960"/>
                  </a:lnTo>
                  <a:lnTo>
                    <a:pt x="17190464" y="952499"/>
                  </a:lnTo>
                  <a:lnTo>
                    <a:pt x="17190464" y="8148027"/>
                  </a:lnTo>
                  <a:lnTo>
                    <a:pt x="17189298" y="8195566"/>
                  </a:lnTo>
                  <a:lnTo>
                    <a:pt x="17185837" y="8242502"/>
                  </a:lnTo>
                  <a:lnTo>
                    <a:pt x="17180619" y="8284862"/>
                  </a:lnTo>
                  <a:close/>
                </a:path>
              </a:pathLst>
            </a:custGeom>
            <a:solidFill>
              <a:srgbClr val="ECBE00"/>
            </a:solidFill>
          </p:spPr>
          <p:txBody>
            <a:bodyPr wrap="square" lIns="0" tIns="0" rIns="0" bIns="0" rtlCol="0"/>
            <a:lstStyle/>
            <a:p>
              <a:endParaRPr/>
            </a:p>
          </p:txBody>
        </p:sp>
        <p:pic>
          <p:nvPicPr>
            <p:cNvPr id="8" name="object 8"/>
            <p:cNvPicPr/>
            <p:nvPr/>
          </p:nvPicPr>
          <p:blipFill>
            <a:blip r:embed="rId5" cstate="print"/>
            <a:stretch>
              <a:fillRect/>
            </a:stretch>
          </p:blipFill>
          <p:spPr>
            <a:xfrm>
              <a:off x="0" y="1315471"/>
              <a:ext cx="873662" cy="1373329"/>
            </a:xfrm>
            <a:prstGeom prst="rect">
              <a:avLst/>
            </a:prstGeom>
          </p:spPr>
        </p:pic>
        <p:pic>
          <p:nvPicPr>
            <p:cNvPr id="9" name="object 9"/>
            <p:cNvPicPr/>
            <p:nvPr/>
          </p:nvPicPr>
          <p:blipFill>
            <a:blip r:embed="rId6" cstate="print"/>
            <a:stretch>
              <a:fillRect/>
            </a:stretch>
          </p:blipFill>
          <p:spPr>
            <a:xfrm>
              <a:off x="917921" y="364817"/>
              <a:ext cx="678353" cy="678353"/>
            </a:xfrm>
            <a:prstGeom prst="rect">
              <a:avLst/>
            </a:prstGeom>
          </p:spPr>
        </p:pic>
        <p:pic>
          <p:nvPicPr>
            <p:cNvPr id="10" name="object 10"/>
            <p:cNvPicPr/>
            <p:nvPr/>
          </p:nvPicPr>
          <p:blipFill>
            <a:blip r:embed="rId7" cstate="print"/>
            <a:stretch>
              <a:fillRect/>
            </a:stretch>
          </p:blipFill>
          <p:spPr>
            <a:xfrm>
              <a:off x="1060709" y="2283691"/>
              <a:ext cx="16465048" cy="8003307"/>
            </a:xfrm>
            <a:prstGeom prst="rect">
              <a:avLst/>
            </a:prstGeom>
          </p:spPr>
        </p:pic>
      </p:grpSp>
      <p:sp>
        <p:nvSpPr>
          <p:cNvPr id="12" name="object 12"/>
          <p:cNvSpPr txBox="1">
            <a:spLocks noGrp="1"/>
          </p:cNvSpPr>
          <p:nvPr>
            <p:ph type="title"/>
          </p:nvPr>
        </p:nvSpPr>
        <p:spPr>
          <a:prstGeom prst="rect">
            <a:avLst/>
          </a:prstGeom>
        </p:spPr>
        <p:txBody>
          <a:bodyPr vert="horz" wrap="square" lIns="0" tIns="293844" rIns="0" bIns="0" rtlCol="0">
            <a:spAutoFit/>
          </a:bodyPr>
          <a:lstStyle/>
          <a:p>
            <a:pPr marL="4148454">
              <a:lnSpc>
                <a:spcPct val="100000"/>
              </a:lnSpc>
              <a:spcBef>
                <a:spcPts val="95"/>
              </a:spcBef>
            </a:pPr>
            <a:r>
              <a:rPr sz="9350" spc="-295" dirty="0"/>
              <a:t>MYSQL</a:t>
            </a:r>
            <a:r>
              <a:rPr sz="9350" spc="-250" dirty="0"/>
              <a:t> </a:t>
            </a:r>
            <a:r>
              <a:rPr sz="9350" spc="-10" dirty="0"/>
              <a:t>QUERIES</a:t>
            </a:r>
            <a:endParaRPr sz="9350" dirty="0"/>
          </a:p>
        </p:txBody>
      </p:sp>
      <p:pic>
        <p:nvPicPr>
          <p:cNvPr id="13" name="Picture 12">
            <a:extLst>
              <a:ext uri="{FF2B5EF4-FFF2-40B4-BE49-F238E27FC236}">
                <a16:creationId xmlns:a16="http://schemas.microsoft.com/office/drawing/2014/main" id="{5BC4ED36-FC05-6C7B-1578-BEFD4BCDA561}"/>
              </a:ext>
            </a:extLst>
          </p:cNvPr>
          <p:cNvPicPr>
            <a:picLocks noChangeAspect="1"/>
          </p:cNvPicPr>
          <p:nvPr/>
        </p:nvPicPr>
        <p:blipFill>
          <a:blip r:embed="rId8"/>
          <a:stretch>
            <a:fillRect/>
          </a:stretch>
        </p:blipFill>
        <p:spPr>
          <a:xfrm>
            <a:off x="2743200" y="2297601"/>
            <a:ext cx="13411200" cy="8003307"/>
          </a:xfrm>
          <a:prstGeom prst="rect">
            <a:avLst/>
          </a:prstGeom>
        </p:spPr>
      </p:pic>
    </p:spTree>
    <p:extLst>
      <p:ext uri="{BB962C8B-B14F-4D97-AF65-F5344CB8AC3E}">
        <p14:creationId xmlns:p14="http://schemas.microsoft.com/office/powerpoint/2010/main" val="314940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7542" y="0"/>
            <a:ext cx="11918950" cy="10274300"/>
            <a:chOff x="677542" y="0"/>
            <a:chExt cx="11918950" cy="10274300"/>
          </a:xfrm>
        </p:grpSpPr>
        <p:pic>
          <p:nvPicPr>
            <p:cNvPr id="3" name="object 3"/>
            <p:cNvPicPr/>
            <p:nvPr/>
          </p:nvPicPr>
          <p:blipFill>
            <a:blip r:embed="rId2" cstate="print"/>
            <a:stretch>
              <a:fillRect/>
            </a:stretch>
          </p:blipFill>
          <p:spPr>
            <a:xfrm>
              <a:off x="10803162" y="8534702"/>
              <a:ext cx="908410" cy="908412"/>
            </a:xfrm>
            <a:prstGeom prst="rect">
              <a:avLst/>
            </a:prstGeom>
          </p:spPr>
        </p:pic>
        <p:pic>
          <p:nvPicPr>
            <p:cNvPr id="4" name="object 4"/>
            <p:cNvPicPr/>
            <p:nvPr/>
          </p:nvPicPr>
          <p:blipFill>
            <a:blip r:embed="rId3" cstate="print"/>
            <a:stretch>
              <a:fillRect/>
            </a:stretch>
          </p:blipFill>
          <p:spPr>
            <a:xfrm>
              <a:off x="677542" y="0"/>
              <a:ext cx="11918329" cy="10274299"/>
            </a:xfrm>
            <a:prstGeom prst="rect">
              <a:avLst/>
            </a:prstGeom>
          </p:spPr>
        </p:pic>
      </p:grpSp>
      <p:grpSp>
        <p:nvGrpSpPr>
          <p:cNvPr id="5" name="object 5"/>
          <p:cNvGrpSpPr/>
          <p:nvPr/>
        </p:nvGrpSpPr>
        <p:grpSpPr>
          <a:xfrm>
            <a:off x="0" y="364817"/>
            <a:ext cx="18288000" cy="9922800"/>
            <a:chOff x="0" y="364817"/>
            <a:chExt cx="18288000" cy="9922800"/>
          </a:xfrm>
        </p:grpSpPr>
        <p:pic>
          <p:nvPicPr>
            <p:cNvPr id="6" name="object 6"/>
            <p:cNvPicPr/>
            <p:nvPr/>
          </p:nvPicPr>
          <p:blipFill>
            <a:blip r:embed="rId4" cstate="print"/>
            <a:stretch>
              <a:fillRect/>
            </a:stretch>
          </p:blipFill>
          <p:spPr>
            <a:xfrm>
              <a:off x="16012179" y="744010"/>
              <a:ext cx="2275821" cy="9366868"/>
            </a:xfrm>
            <a:prstGeom prst="rect">
              <a:avLst/>
            </a:prstGeom>
          </p:spPr>
        </p:pic>
        <p:sp>
          <p:nvSpPr>
            <p:cNvPr id="7" name="object 7"/>
            <p:cNvSpPr/>
            <p:nvPr/>
          </p:nvSpPr>
          <p:spPr>
            <a:xfrm>
              <a:off x="677542" y="2002137"/>
              <a:ext cx="17190720" cy="8285480"/>
            </a:xfrm>
            <a:custGeom>
              <a:avLst/>
              <a:gdLst/>
              <a:ahLst/>
              <a:cxnLst/>
              <a:rect l="l" t="t" r="r" b="b"/>
              <a:pathLst>
                <a:path w="17190720" h="8285480">
                  <a:moveTo>
                    <a:pt x="17180619" y="8284862"/>
                  </a:moveTo>
                  <a:lnTo>
                    <a:pt x="9844" y="8284862"/>
                  </a:lnTo>
                  <a:lnTo>
                    <a:pt x="4626" y="8242502"/>
                  </a:lnTo>
                  <a:lnTo>
                    <a:pt x="1165" y="8195566"/>
                  </a:lnTo>
                  <a:lnTo>
                    <a:pt x="0" y="8148027"/>
                  </a:lnTo>
                  <a:lnTo>
                    <a:pt x="0" y="952499"/>
                  </a:lnTo>
                  <a:lnTo>
                    <a:pt x="1165" y="904960"/>
                  </a:lnTo>
                  <a:lnTo>
                    <a:pt x="4626" y="858024"/>
                  </a:lnTo>
                  <a:lnTo>
                    <a:pt x="10327" y="811746"/>
                  </a:lnTo>
                  <a:lnTo>
                    <a:pt x="18214" y="766180"/>
                  </a:lnTo>
                  <a:lnTo>
                    <a:pt x="28232" y="721382"/>
                  </a:lnTo>
                  <a:lnTo>
                    <a:pt x="40327" y="677405"/>
                  </a:lnTo>
                  <a:lnTo>
                    <a:pt x="54445" y="634304"/>
                  </a:lnTo>
                  <a:lnTo>
                    <a:pt x="70529" y="592134"/>
                  </a:lnTo>
                  <a:lnTo>
                    <a:pt x="88527" y="550949"/>
                  </a:lnTo>
                  <a:lnTo>
                    <a:pt x="108384" y="510805"/>
                  </a:lnTo>
                  <a:lnTo>
                    <a:pt x="130044" y="471754"/>
                  </a:lnTo>
                  <a:lnTo>
                    <a:pt x="153453" y="433853"/>
                  </a:lnTo>
                  <a:lnTo>
                    <a:pt x="178557" y="397156"/>
                  </a:lnTo>
                  <a:lnTo>
                    <a:pt x="205302" y="361716"/>
                  </a:lnTo>
                  <a:lnTo>
                    <a:pt x="233632" y="327590"/>
                  </a:lnTo>
                  <a:lnTo>
                    <a:pt x="263493" y="294830"/>
                  </a:lnTo>
                  <a:lnTo>
                    <a:pt x="294830" y="263493"/>
                  </a:lnTo>
                  <a:lnTo>
                    <a:pt x="327590" y="233632"/>
                  </a:lnTo>
                  <a:lnTo>
                    <a:pt x="361716" y="205302"/>
                  </a:lnTo>
                  <a:lnTo>
                    <a:pt x="397156" y="178557"/>
                  </a:lnTo>
                  <a:lnTo>
                    <a:pt x="433853" y="153453"/>
                  </a:lnTo>
                  <a:lnTo>
                    <a:pt x="471755" y="130044"/>
                  </a:lnTo>
                  <a:lnTo>
                    <a:pt x="510805" y="108384"/>
                  </a:lnTo>
                  <a:lnTo>
                    <a:pt x="550950" y="88527"/>
                  </a:lnTo>
                  <a:lnTo>
                    <a:pt x="592134" y="70529"/>
                  </a:lnTo>
                  <a:lnTo>
                    <a:pt x="634304" y="54445"/>
                  </a:lnTo>
                  <a:lnTo>
                    <a:pt x="677405" y="40327"/>
                  </a:lnTo>
                  <a:lnTo>
                    <a:pt x="721382" y="28232"/>
                  </a:lnTo>
                  <a:lnTo>
                    <a:pt x="766180" y="18214"/>
                  </a:lnTo>
                  <a:lnTo>
                    <a:pt x="811746" y="10327"/>
                  </a:lnTo>
                  <a:lnTo>
                    <a:pt x="858024" y="4626"/>
                  </a:lnTo>
                  <a:lnTo>
                    <a:pt x="904960" y="1165"/>
                  </a:lnTo>
                  <a:lnTo>
                    <a:pt x="952499" y="0"/>
                  </a:lnTo>
                  <a:lnTo>
                    <a:pt x="16237964" y="0"/>
                  </a:lnTo>
                  <a:lnTo>
                    <a:pt x="16285503" y="1165"/>
                  </a:lnTo>
                  <a:lnTo>
                    <a:pt x="16332439" y="4626"/>
                  </a:lnTo>
                  <a:lnTo>
                    <a:pt x="16378717" y="10327"/>
                  </a:lnTo>
                  <a:lnTo>
                    <a:pt x="16424283" y="18214"/>
                  </a:lnTo>
                  <a:lnTo>
                    <a:pt x="16469081" y="28232"/>
                  </a:lnTo>
                  <a:lnTo>
                    <a:pt x="16513058" y="40327"/>
                  </a:lnTo>
                  <a:lnTo>
                    <a:pt x="16556159" y="54445"/>
                  </a:lnTo>
                  <a:lnTo>
                    <a:pt x="16598329" y="70529"/>
                  </a:lnTo>
                  <a:lnTo>
                    <a:pt x="16639514" y="88527"/>
                  </a:lnTo>
                  <a:lnTo>
                    <a:pt x="16679658" y="108384"/>
                  </a:lnTo>
                  <a:lnTo>
                    <a:pt x="16718709" y="130044"/>
                  </a:lnTo>
                  <a:lnTo>
                    <a:pt x="16756610" y="153453"/>
                  </a:lnTo>
                  <a:lnTo>
                    <a:pt x="16793308" y="178557"/>
                  </a:lnTo>
                  <a:lnTo>
                    <a:pt x="16828747" y="205302"/>
                  </a:lnTo>
                  <a:lnTo>
                    <a:pt x="16862874" y="233632"/>
                  </a:lnTo>
                  <a:lnTo>
                    <a:pt x="16895633" y="263493"/>
                  </a:lnTo>
                  <a:lnTo>
                    <a:pt x="16926971" y="294830"/>
                  </a:lnTo>
                  <a:lnTo>
                    <a:pt x="16956832" y="327590"/>
                  </a:lnTo>
                  <a:lnTo>
                    <a:pt x="16985162" y="361716"/>
                  </a:lnTo>
                  <a:lnTo>
                    <a:pt x="17011906" y="397156"/>
                  </a:lnTo>
                  <a:lnTo>
                    <a:pt x="17037010" y="433853"/>
                  </a:lnTo>
                  <a:lnTo>
                    <a:pt x="17060420" y="471754"/>
                  </a:lnTo>
                  <a:lnTo>
                    <a:pt x="17082080" y="510805"/>
                  </a:lnTo>
                  <a:lnTo>
                    <a:pt x="17101936" y="550949"/>
                  </a:lnTo>
                  <a:lnTo>
                    <a:pt x="17119934" y="592134"/>
                  </a:lnTo>
                  <a:lnTo>
                    <a:pt x="17136019" y="634304"/>
                  </a:lnTo>
                  <a:lnTo>
                    <a:pt x="17150136" y="677405"/>
                  </a:lnTo>
                  <a:lnTo>
                    <a:pt x="17162231" y="721382"/>
                  </a:lnTo>
                  <a:lnTo>
                    <a:pt x="17172249" y="766180"/>
                  </a:lnTo>
                  <a:lnTo>
                    <a:pt x="17180136" y="811746"/>
                  </a:lnTo>
                  <a:lnTo>
                    <a:pt x="17185837" y="858024"/>
                  </a:lnTo>
                  <a:lnTo>
                    <a:pt x="17189298" y="904960"/>
                  </a:lnTo>
                  <a:lnTo>
                    <a:pt x="17190464" y="952499"/>
                  </a:lnTo>
                  <a:lnTo>
                    <a:pt x="17190464" y="8148027"/>
                  </a:lnTo>
                  <a:lnTo>
                    <a:pt x="17189298" y="8195566"/>
                  </a:lnTo>
                  <a:lnTo>
                    <a:pt x="17185837" y="8242502"/>
                  </a:lnTo>
                  <a:lnTo>
                    <a:pt x="17180619" y="8284862"/>
                  </a:lnTo>
                  <a:close/>
                </a:path>
              </a:pathLst>
            </a:custGeom>
            <a:solidFill>
              <a:srgbClr val="ECBE00"/>
            </a:solidFill>
          </p:spPr>
          <p:txBody>
            <a:bodyPr wrap="square" lIns="0" tIns="0" rIns="0" bIns="0" rtlCol="0"/>
            <a:lstStyle/>
            <a:p>
              <a:endParaRPr/>
            </a:p>
          </p:txBody>
        </p:sp>
        <p:pic>
          <p:nvPicPr>
            <p:cNvPr id="8" name="object 8"/>
            <p:cNvPicPr/>
            <p:nvPr/>
          </p:nvPicPr>
          <p:blipFill>
            <a:blip r:embed="rId5" cstate="print"/>
            <a:stretch>
              <a:fillRect/>
            </a:stretch>
          </p:blipFill>
          <p:spPr>
            <a:xfrm>
              <a:off x="0" y="1315471"/>
              <a:ext cx="873662" cy="1373329"/>
            </a:xfrm>
            <a:prstGeom prst="rect">
              <a:avLst/>
            </a:prstGeom>
          </p:spPr>
        </p:pic>
        <p:pic>
          <p:nvPicPr>
            <p:cNvPr id="9" name="object 9"/>
            <p:cNvPicPr/>
            <p:nvPr/>
          </p:nvPicPr>
          <p:blipFill>
            <a:blip r:embed="rId6" cstate="print"/>
            <a:stretch>
              <a:fillRect/>
            </a:stretch>
          </p:blipFill>
          <p:spPr>
            <a:xfrm>
              <a:off x="917921" y="364817"/>
              <a:ext cx="678353" cy="678353"/>
            </a:xfrm>
            <a:prstGeom prst="rect">
              <a:avLst/>
            </a:prstGeom>
          </p:spPr>
        </p:pic>
        <p:pic>
          <p:nvPicPr>
            <p:cNvPr id="10" name="object 10"/>
            <p:cNvPicPr/>
            <p:nvPr/>
          </p:nvPicPr>
          <p:blipFill>
            <a:blip r:embed="rId7" cstate="print"/>
            <a:stretch>
              <a:fillRect/>
            </a:stretch>
          </p:blipFill>
          <p:spPr>
            <a:xfrm>
              <a:off x="1060709" y="2283691"/>
              <a:ext cx="16465048" cy="8003307"/>
            </a:xfrm>
            <a:prstGeom prst="rect">
              <a:avLst/>
            </a:prstGeom>
          </p:spPr>
        </p:pic>
      </p:grpSp>
      <p:sp>
        <p:nvSpPr>
          <p:cNvPr id="12" name="object 12"/>
          <p:cNvSpPr txBox="1">
            <a:spLocks noGrp="1"/>
          </p:cNvSpPr>
          <p:nvPr>
            <p:ph type="title"/>
          </p:nvPr>
        </p:nvSpPr>
        <p:spPr>
          <a:prstGeom prst="rect">
            <a:avLst/>
          </a:prstGeom>
        </p:spPr>
        <p:txBody>
          <a:bodyPr vert="horz" wrap="square" lIns="0" tIns="293844" rIns="0" bIns="0" rtlCol="0">
            <a:spAutoFit/>
          </a:bodyPr>
          <a:lstStyle/>
          <a:p>
            <a:pPr marL="4148454">
              <a:lnSpc>
                <a:spcPct val="100000"/>
              </a:lnSpc>
              <a:spcBef>
                <a:spcPts val="95"/>
              </a:spcBef>
            </a:pPr>
            <a:r>
              <a:rPr sz="9350" spc="-295" dirty="0"/>
              <a:t>MYSQL</a:t>
            </a:r>
            <a:r>
              <a:rPr sz="9350" spc="-250" dirty="0"/>
              <a:t> </a:t>
            </a:r>
            <a:r>
              <a:rPr sz="9350" spc="-10" dirty="0"/>
              <a:t>QUERIES</a:t>
            </a:r>
            <a:endParaRPr sz="9350" dirty="0"/>
          </a:p>
        </p:txBody>
      </p:sp>
      <p:pic>
        <p:nvPicPr>
          <p:cNvPr id="14" name="Picture 13">
            <a:extLst>
              <a:ext uri="{FF2B5EF4-FFF2-40B4-BE49-F238E27FC236}">
                <a16:creationId xmlns:a16="http://schemas.microsoft.com/office/drawing/2014/main" id="{B699287A-9675-445F-7409-2F9759D9FE80}"/>
              </a:ext>
            </a:extLst>
          </p:cNvPr>
          <p:cNvPicPr>
            <a:picLocks noChangeAspect="1"/>
          </p:cNvPicPr>
          <p:nvPr/>
        </p:nvPicPr>
        <p:blipFill>
          <a:blip r:embed="rId8"/>
          <a:stretch>
            <a:fillRect/>
          </a:stretch>
        </p:blipFill>
        <p:spPr>
          <a:xfrm>
            <a:off x="2735863" y="2283072"/>
            <a:ext cx="13233786" cy="2555628"/>
          </a:xfrm>
          <a:prstGeom prst="rect">
            <a:avLst/>
          </a:prstGeom>
        </p:spPr>
      </p:pic>
    </p:spTree>
    <p:extLst>
      <p:ext uri="{BB962C8B-B14F-4D97-AF65-F5344CB8AC3E}">
        <p14:creationId xmlns:p14="http://schemas.microsoft.com/office/powerpoint/2010/main" val="423911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7542" y="0"/>
            <a:ext cx="11918329" cy="10274299"/>
          </a:xfrm>
          <a:prstGeom prst="rect">
            <a:avLst/>
          </a:prstGeom>
        </p:spPr>
      </p:pic>
      <p:sp>
        <p:nvSpPr>
          <p:cNvPr id="3" name="object 3"/>
          <p:cNvSpPr txBox="1">
            <a:spLocks noGrp="1"/>
          </p:cNvSpPr>
          <p:nvPr>
            <p:ph type="title"/>
          </p:nvPr>
        </p:nvSpPr>
        <p:spPr>
          <a:prstGeom prst="rect">
            <a:avLst/>
          </a:prstGeom>
        </p:spPr>
        <p:txBody>
          <a:bodyPr vert="horz" wrap="square" lIns="0" tIns="568380" rIns="0" bIns="0" rtlCol="0">
            <a:spAutoFit/>
          </a:bodyPr>
          <a:lstStyle/>
          <a:p>
            <a:pPr marL="318135">
              <a:lnSpc>
                <a:spcPct val="100000"/>
              </a:lnSpc>
              <a:spcBef>
                <a:spcPts val="114"/>
              </a:spcBef>
            </a:pPr>
            <a:r>
              <a:rPr sz="9250" spc="-10" dirty="0"/>
              <a:t>PROJECT</a:t>
            </a:r>
            <a:r>
              <a:rPr sz="9250" spc="-545" dirty="0"/>
              <a:t> </a:t>
            </a:r>
            <a:r>
              <a:rPr sz="9250" spc="-120" dirty="0"/>
              <a:t>OVERVIEW</a:t>
            </a:r>
            <a:endParaRPr sz="9250" dirty="0"/>
          </a:p>
        </p:txBody>
      </p:sp>
      <p:grpSp>
        <p:nvGrpSpPr>
          <p:cNvPr id="4" name="object 4"/>
          <p:cNvGrpSpPr/>
          <p:nvPr/>
        </p:nvGrpSpPr>
        <p:grpSpPr>
          <a:xfrm>
            <a:off x="0" y="240466"/>
            <a:ext cx="18288000" cy="9741535"/>
            <a:chOff x="0" y="240466"/>
            <a:chExt cx="18288000" cy="9741535"/>
          </a:xfrm>
        </p:grpSpPr>
        <p:pic>
          <p:nvPicPr>
            <p:cNvPr id="5" name="object 5"/>
            <p:cNvPicPr/>
            <p:nvPr/>
          </p:nvPicPr>
          <p:blipFill>
            <a:blip r:embed="rId3" cstate="print"/>
            <a:stretch>
              <a:fillRect/>
            </a:stretch>
          </p:blipFill>
          <p:spPr>
            <a:xfrm>
              <a:off x="11980130" y="369041"/>
              <a:ext cx="6307868" cy="7797799"/>
            </a:xfrm>
            <a:prstGeom prst="rect">
              <a:avLst/>
            </a:prstGeom>
          </p:spPr>
        </p:pic>
        <p:sp>
          <p:nvSpPr>
            <p:cNvPr id="6" name="object 6"/>
            <p:cNvSpPr/>
            <p:nvPr/>
          </p:nvSpPr>
          <p:spPr>
            <a:xfrm>
              <a:off x="12293078" y="678393"/>
              <a:ext cx="5995035" cy="7175500"/>
            </a:xfrm>
            <a:custGeom>
              <a:avLst/>
              <a:gdLst/>
              <a:ahLst/>
              <a:cxnLst/>
              <a:rect l="l" t="t" r="r" b="b"/>
              <a:pathLst>
                <a:path w="5995035" h="7175500">
                  <a:moveTo>
                    <a:pt x="3929458" y="12700"/>
                  </a:moveTo>
                  <a:lnTo>
                    <a:pt x="3259365" y="12700"/>
                  </a:lnTo>
                  <a:lnTo>
                    <a:pt x="3306729" y="0"/>
                  </a:lnTo>
                  <a:lnTo>
                    <a:pt x="3882093" y="0"/>
                  </a:lnTo>
                  <a:lnTo>
                    <a:pt x="3929458" y="12700"/>
                  </a:lnTo>
                  <a:close/>
                </a:path>
                <a:path w="5995035" h="7175500">
                  <a:moveTo>
                    <a:pt x="4070475" y="25400"/>
                  </a:moveTo>
                  <a:lnTo>
                    <a:pt x="3118347" y="25400"/>
                  </a:lnTo>
                  <a:lnTo>
                    <a:pt x="3165169" y="12700"/>
                  </a:lnTo>
                  <a:lnTo>
                    <a:pt x="4023653" y="12700"/>
                  </a:lnTo>
                  <a:lnTo>
                    <a:pt x="4070475" y="25400"/>
                  </a:lnTo>
                  <a:close/>
                </a:path>
                <a:path w="5995035" h="7175500">
                  <a:moveTo>
                    <a:pt x="4209793" y="50800"/>
                  </a:moveTo>
                  <a:lnTo>
                    <a:pt x="2979029" y="50800"/>
                  </a:lnTo>
                  <a:lnTo>
                    <a:pt x="3071714" y="25400"/>
                  </a:lnTo>
                  <a:lnTo>
                    <a:pt x="4117109" y="25400"/>
                  </a:lnTo>
                  <a:lnTo>
                    <a:pt x="4209793" y="50800"/>
                  </a:lnTo>
                  <a:close/>
                </a:path>
                <a:path w="5995035" h="7175500">
                  <a:moveTo>
                    <a:pt x="4347304" y="76200"/>
                  </a:moveTo>
                  <a:lnTo>
                    <a:pt x="2841518" y="76200"/>
                  </a:lnTo>
                  <a:lnTo>
                    <a:pt x="2932986" y="50800"/>
                  </a:lnTo>
                  <a:lnTo>
                    <a:pt x="4255836" y="50800"/>
                  </a:lnTo>
                  <a:lnTo>
                    <a:pt x="4347304" y="76200"/>
                  </a:lnTo>
                  <a:close/>
                </a:path>
                <a:path w="5995035" h="7175500">
                  <a:moveTo>
                    <a:pt x="4437921" y="7086600"/>
                  </a:moveTo>
                  <a:lnTo>
                    <a:pt x="2750901" y="7086600"/>
                  </a:lnTo>
                  <a:lnTo>
                    <a:pt x="2440900" y="6997700"/>
                  </a:lnTo>
                  <a:lnTo>
                    <a:pt x="2397576" y="6972300"/>
                  </a:lnTo>
                  <a:lnTo>
                    <a:pt x="2269136" y="6934200"/>
                  </a:lnTo>
                  <a:lnTo>
                    <a:pt x="2226845" y="6908800"/>
                  </a:lnTo>
                  <a:lnTo>
                    <a:pt x="2184824" y="6896100"/>
                  </a:lnTo>
                  <a:lnTo>
                    <a:pt x="2143075" y="6870700"/>
                  </a:lnTo>
                  <a:lnTo>
                    <a:pt x="2060409" y="6845300"/>
                  </a:lnTo>
                  <a:lnTo>
                    <a:pt x="1978880" y="6794500"/>
                  </a:lnTo>
                  <a:lnTo>
                    <a:pt x="1938552" y="6781800"/>
                  </a:lnTo>
                  <a:lnTo>
                    <a:pt x="1858789" y="6731000"/>
                  </a:lnTo>
                  <a:lnTo>
                    <a:pt x="1819362" y="6718300"/>
                  </a:lnTo>
                  <a:lnTo>
                    <a:pt x="1702945" y="6642100"/>
                  </a:lnTo>
                  <a:lnTo>
                    <a:pt x="1589408" y="6565900"/>
                  </a:lnTo>
                  <a:lnTo>
                    <a:pt x="1478859" y="6489700"/>
                  </a:lnTo>
                  <a:lnTo>
                    <a:pt x="1406873" y="6438900"/>
                  </a:lnTo>
                  <a:lnTo>
                    <a:pt x="1336295" y="6388100"/>
                  </a:lnTo>
                  <a:lnTo>
                    <a:pt x="1301543" y="6350000"/>
                  </a:lnTo>
                  <a:lnTo>
                    <a:pt x="1233136" y="6299200"/>
                  </a:lnTo>
                  <a:lnTo>
                    <a:pt x="1199487" y="6273800"/>
                  </a:lnTo>
                  <a:lnTo>
                    <a:pt x="1166215" y="6235700"/>
                  </a:lnTo>
                  <a:lnTo>
                    <a:pt x="1133322" y="6210300"/>
                  </a:lnTo>
                  <a:lnTo>
                    <a:pt x="1100813" y="6172200"/>
                  </a:lnTo>
                  <a:lnTo>
                    <a:pt x="1068692" y="6146800"/>
                  </a:lnTo>
                  <a:lnTo>
                    <a:pt x="1036963" y="6108700"/>
                  </a:lnTo>
                  <a:lnTo>
                    <a:pt x="1005629" y="6083300"/>
                  </a:lnTo>
                  <a:lnTo>
                    <a:pt x="974694" y="6045200"/>
                  </a:lnTo>
                  <a:lnTo>
                    <a:pt x="944163" y="6019800"/>
                  </a:lnTo>
                  <a:lnTo>
                    <a:pt x="914040" y="5981700"/>
                  </a:lnTo>
                  <a:lnTo>
                    <a:pt x="884329" y="5943600"/>
                  </a:lnTo>
                  <a:lnTo>
                    <a:pt x="855032" y="5918200"/>
                  </a:lnTo>
                  <a:lnTo>
                    <a:pt x="826156" y="5880100"/>
                  </a:lnTo>
                  <a:lnTo>
                    <a:pt x="797702" y="5842000"/>
                  </a:lnTo>
                  <a:lnTo>
                    <a:pt x="769677" y="5816600"/>
                  </a:lnTo>
                  <a:lnTo>
                    <a:pt x="742082" y="5778500"/>
                  </a:lnTo>
                  <a:lnTo>
                    <a:pt x="714923" y="5740400"/>
                  </a:lnTo>
                  <a:lnTo>
                    <a:pt x="688204" y="5702300"/>
                  </a:lnTo>
                  <a:lnTo>
                    <a:pt x="661928" y="5664200"/>
                  </a:lnTo>
                  <a:lnTo>
                    <a:pt x="636099" y="5626100"/>
                  </a:lnTo>
                  <a:lnTo>
                    <a:pt x="610721" y="5588000"/>
                  </a:lnTo>
                  <a:lnTo>
                    <a:pt x="585799" y="5549900"/>
                  </a:lnTo>
                  <a:lnTo>
                    <a:pt x="561336" y="5511800"/>
                  </a:lnTo>
                  <a:lnTo>
                    <a:pt x="537336" y="5473700"/>
                  </a:lnTo>
                  <a:lnTo>
                    <a:pt x="513803" y="5435600"/>
                  </a:lnTo>
                  <a:lnTo>
                    <a:pt x="490742" y="5397500"/>
                  </a:lnTo>
                  <a:lnTo>
                    <a:pt x="468156" y="5359400"/>
                  </a:lnTo>
                  <a:lnTo>
                    <a:pt x="446049" y="5321300"/>
                  </a:lnTo>
                  <a:lnTo>
                    <a:pt x="424425" y="5283200"/>
                  </a:lnTo>
                  <a:lnTo>
                    <a:pt x="403288" y="5245100"/>
                  </a:lnTo>
                  <a:lnTo>
                    <a:pt x="382642" y="5207000"/>
                  </a:lnTo>
                  <a:lnTo>
                    <a:pt x="362491" y="5156200"/>
                  </a:lnTo>
                  <a:lnTo>
                    <a:pt x="342840" y="5118100"/>
                  </a:lnTo>
                  <a:lnTo>
                    <a:pt x="323691" y="5080000"/>
                  </a:lnTo>
                  <a:lnTo>
                    <a:pt x="305049" y="5041900"/>
                  </a:lnTo>
                  <a:lnTo>
                    <a:pt x="286919" y="4991100"/>
                  </a:lnTo>
                  <a:lnTo>
                    <a:pt x="269303" y="4953000"/>
                  </a:lnTo>
                  <a:lnTo>
                    <a:pt x="252206" y="4914900"/>
                  </a:lnTo>
                  <a:lnTo>
                    <a:pt x="235632" y="4864100"/>
                  </a:lnTo>
                  <a:lnTo>
                    <a:pt x="219585" y="4826000"/>
                  </a:lnTo>
                  <a:lnTo>
                    <a:pt x="204068" y="4787900"/>
                  </a:lnTo>
                  <a:lnTo>
                    <a:pt x="189087" y="4737100"/>
                  </a:lnTo>
                  <a:lnTo>
                    <a:pt x="174644" y="4699000"/>
                  </a:lnTo>
                  <a:lnTo>
                    <a:pt x="160744" y="4648200"/>
                  </a:lnTo>
                  <a:lnTo>
                    <a:pt x="147391" y="4610100"/>
                  </a:lnTo>
                  <a:lnTo>
                    <a:pt x="134589" y="4559300"/>
                  </a:lnTo>
                  <a:lnTo>
                    <a:pt x="122341" y="4521200"/>
                  </a:lnTo>
                  <a:lnTo>
                    <a:pt x="110652" y="4470400"/>
                  </a:lnTo>
                  <a:lnTo>
                    <a:pt x="99526" y="4432300"/>
                  </a:lnTo>
                  <a:lnTo>
                    <a:pt x="88966" y="4381500"/>
                  </a:lnTo>
                  <a:lnTo>
                    <a:pt x="78977" y="4343400"/>
                  </a:lnTo>
                  <a:lnTo>
                    <a:pt x="69562" y="4292600"/>
                  </a:lnTo>
                  <a:lnTo>
                    <a:pt x="60726" y="4254500"/>
                  </a:lnTo>
                  <a:lnTo>
                    <a:pt x="52473" y="4203700"/>
                  </a:lnTo>
                  <a:lnTo>
                    <a:pt x="44806" y="4152900"/>
                  </a:lnTo>
                  <a:lnTo>
                    <a:pt x="37730" y="4114800"/>
                  </a:lnTo>
                  <a:lnTo>
                    <a:pt x="31248" y="4064000"/>
                  </a:lnTo>
                  <a:lnTo>
                    <a:pt x="25364" y="4013200"/>
                  </a:lnTo>
                  <a:lnTo>
                    <a:pt x="20083" y="3975100"/>
                  </a:lnTo>
                  <a:lnTo>
                    <a:pt x="15409" y="3924300"/>
                  </a:lnTo>
                  <a:lnTo>
                    <a:pt x="11344" y="3873500"/>
                  </a:lnTo>
                  <a:lnTo>
                    <a:pt x="7894" y="3822700"/>
                  </a:lnTo>
                  <a:lnTo>
                    <a:pt x="5063" y="3784600"/>
                  </a:lnTo>
                  <a:lnTo>
                    <a:pt x="2854" y="3733800"/>
                  </a:lnTo>
                  <a:lnTo>
                    <a:pt x="1271" y="3683000"/>
                  </a:lnTo>
                  <a:lnTo>
                    <a:pt x="318" y="3632200"/>
                  </a:lnTo>
                  <a:lnTo>
                    <a:pt x="0" y="3581400"/>
                  </a:lnTo>
                  <a:lnTo>
                    <a:pt x="318" y="3543300"/>
                  </a:lnTo>
                  <a:lnTo>
                    <a:pt x="1271" y="3492500"/>
                  </a:lnTo>
                  <a:lnTo>
                    <a:pt x="2854" y="3441700"/>
                  </a:lnTo>
                  <a:lnTo>
                    <a:pt x="5063" y="3390900"/>
                  </a:lnTo>
                  <a:lnTo>
                    <a:pt x="7894" y="3352800"/>
                  </a:lnTo>
                  <a:lnTo>
                    <a:pt x="11344" y="3302000"/>
                  </a:lnTo>
                  <a:lnTo>
                    <a:pt x="15409" y="3251200"/>
                  </a:lnTo>
                  <a:lnTo>
                    <a:pt x="20083" y="3200400"/>
                  </a:lnTo>
                  <a:lnTo>
                    <a:pt x="25364" y="3162300"/>
                  </a:lnTo>
                  <a:lnTo>
                    <a:pt x="31248" y="3111500"/>
                  </a:lnTo>
                  <a:lnTo>
                    <a:pt x="37730" y="3060700"/>
                  </a:lnTo>
                  <a:lnTo>
                    <a:pt x="44806" y="3022600"/>
                  </a:lnTo>
                  <a:lnTo>
                    <a:pt x="52473" y="2971800"/>
                  </a:lnTo>
                  <a:lnTo>
                    <a:pt x="60726" y="2921000"/>
                  </a:lnTo>
                  <a:lnTo>
                    <a:pt x="69562" y="2882900"/>
                  </a:lnTo>
                  <a:lnTo>
                    <a:pt x="78977" y="2832100"/>
                  </a:lnTo>
                  <a:lnTo>
                    <a:pt x="88966" y="2794000"/>
                  </a:lnTo>
                  <a:lnTo>
                    <a:pt x="99526" y="2743200"/>
                  </a:lnTo>
                  <a:lnTo>
                    <a:pt x="110652" y="2705100"/>
                  </a:lnTo>
                  <a:lnTo>
                    <a:pt x="122341" y="2654300"/>
                  </a:lnTo>
                  <a:lnTo>
                    <a:pt x="134589" y="2603500"/>
                  </a:lnTo>
                  <a:lnTo>
                    <a:pt x="147391" y="2565400"/>
                  </a:lnTo>
                  <a:lnTo>
                    <a:pt x="160744" y="2527300"/>
                  </a:lnTo>
                  <a:lnTo>
                    <a:pt x="174644" y="2476500"/>
                  </a:lnTo>
                  <a:lnTo>
                    <a:pt x="189087" y="2438400"/>
                  </a:lnTo>
                  <a:lnTo>
                    <a:pt x="204068" y="2387600"/>
                  </a:lnTo>
                  <a:lnTo>
                    <a:pt x="219585" y="2349500"/>
                  </a:lnTo>
                  <a:lnTo>
                    <a:pt x="235632" y="2298700"/>
                  </a:lnTo>
                  <a:lnTo>
                    <a:pt x="252206" y="2260600"/>
                  </a:lnTo>
                  <a:lnTo>
                    <a:pt x="269303" y="2222500"/>
                  </a:lnTo>
                  <a:lnTo>
                    <a:pt x="286919" y="2171700"/>
                  </a:lnTo>
                  <a:lnTo>
                    <a:pt x="305049" y="2133600"/>
                  </a:lnTo>
                  <a:lnTo>
                    <a:pt x="323691" y="2095500"/>
                  </a:lnTo>
                  <a:lnTo>
                    <a:pt x="342840" y="2057400"/>
                  </a:lnTo>
                  <a:lnTo>
                    <a:pt x="362491" y="2006600"/>
                  </a:lnTo>
                  <a:lnTo>
                    <a:pt x="382642" y="1968500"/>
                  </a:lnTo>
                  <a:lnTo>
                    <a:pt x="403288" y="1930400"/>
                  </a:lnTo>
                  <a:lnTo>
                    <a:pt x="424425" y="1892300"/>
                  </a:lnTo>
                  <a:lnTo>
                    <a:pt x="446049" y="1854200"/>
                  </a:lnTo>
                  <a:lnTo>
                    <a:pt x="468156" y="1816100"/>
                  </a:lnTo>
                  <a:lnTo>
                    <a:pt x="490742" y="1778000"/>
                  </a:lnTo>
                  <a:lnTo>
                    <a:pt x="513803" y="1739900"/>
                  </a:lnTo>
                  <a:lnTo>
                    <a:pt x="537336" y="1701800"/>
                  </a:lnTo>
                  <a:lnTo>
                    <a:pt x="561336" y="1663700"/>
                  </a:lnTo>
                  <a:lnTo>
                    <a:pt x="585799" y="1625600"/>
                  </a:lnTo>
                  <a:lnTo>
                    <a:pt x="610721" y="1587500"/>
                  </a:lnTo>
                  <a:lnTo>
                    <a:pt x="636099" y="1549400"/>
                  </a:lnTo>
                  <a:lnTo>
                    <a:pt x="661928" y="1511300"/>
                  </a:lnTo>
                  <a:lnTo>
                    <a:pt x="688204" y="1473200"/>
                  </a:lnTo>
                  <a:lnTo>
                    <a:pt x="714923" y="1435100"/>
                  </a:lnTo>
                  <a:lnTo>
                    <a:pt x="742082" y="1397000"/>
                  </a:lnTo>
                  <a:lnTo>
                    <a:pt x="769677" y="1358900"/>
                  </a:lnTo>
                  <a:lnTo>
                    <a:pt x="797702" y="1333500"/>
                  </a:lnTo>
                  <a:lnTo>
                    <a:pt x="826156" y="1295400"/>
                  </a:lnTo>
                  <a:lnTo>
                    <a:pt x="855032" y="1257300"/>
                  </a:lnTo>
                  <a:lnTo>
                    <a:pt x="884329" y="1231900"/>
                  </a:lnTo>
                  <a:lnTo>
                    <a:pt x="914040" y="1193800"/>
                  </a:lnTo>
                  <a:lnTo>
                    <a:pt x="944163" y="1155700"/>
                  </a:lnTo>
                  <a:lnTo>
                    <a:pt x="974694" y="1130300"/>
                  </a:lnTo>
                  <a:lnTo>
                    <a:pt x="1005629" y="1092200"/>
                  </a:lnTo>
                  <a:lnTo>
                    <a:pt x="1036963" y="1066800"/>
                  </a:lnTo>
                  <a:lnTo>
                    <a:pt x="1068692" y="1028700"/>
                  </a:lnTo>
                  <a:lnTo>
                    <a:pt x="1100813" y="1003300"/>
                  </a:lnTo>
                  <a:lnTo>
                    <a:pt x="1133322" y="965200"/>
                  </a:lnTo>
                  <a:lnTo>
                    <a:pt x="1166215" y="939800"/>
                  </a:lnTo>
                  <a:lnTo>
                    <a:pt x="1199487" y="901700"/>
                  </a:lnTo>
                  <a:lnTo>
                    <a:pt x="1267155" y="850900"/>
                  </a:lnTo>
                  <a:lnTo>
                    <a:pt x="1301543" y="825500"/>
                  </a:lnTo>
                  <a:lnTo>
                    <a:pt x="1336295" y="787400"/>
                  </a:lnTo>
                  <a:lnTo>
                    <a:pt x="1406873" y="736600"/>
                  </a:lnTo>
                  <a:lnTo>
                    <a:pt x="1478859" y="685800"/>
                  </a:lnTo>
                  <a:lnTo>
                    <a:pt x="1589408" y="609600"/>
                  </a:lnTo>
                  <a:lnTo>
                    <a:pt x="1702945" y="533400"/>
                  </a:lnTo>
                  <a:lnTo>
                    <a:pt x="1819362" y="457200"/>
                  </a:lnTo>
                  <a:lnTo>
                    <a:pt x="1858789" y="444500"/>
                  </a:lnTo>
                  <a:lnTo>
                    <a:pt x="1938552" y="393700"/>
                  </a:lnTo>
                  <a:lnTo>
                    <a:pt x="1978880" y="381000"/>
                  </a:lnTo>
                  <a:lnTo>
                    <a:pt x="2060409" y="330200"/>
                  </a:lnTo>
                  <a:lnTo>
                    <a:pt x="2101602" y="317500"/>
                  </a:lnTo>
                  <a:lnTo>
                    <a:pt x="2143075" y="292100"/>
                  </a:lnTo>
                  <a:lnTo>
                    <a:pt x="2226845" y="266700"/>
                  </a:lnTo>
                  <a:lnTo>
                    <a:pt x="2269136" y="241300"/>
                  </a:lnTo>
                  <a:lnTo>
                    <a:pt x="2397576" y="203200"/>
                  </a:lnTo>
                  <a:lnTo>
                    <a:pt x="2440900" y="177800"/>
                  </a:lnTo>
                  <a:lnTo>
                    <a:pt x="2796101" y="76200"/>
                  </a:lnTo>
                  <a:lnTo>
                    <a:pt x="4392721" y="76200"/>
                  </a:lnTo>
                  <a:lnTo>
                    <a:pt x="4747922" y="177800"/>
                  </a:lnTo>
                  <a:lnTo>
                    <a:pt x="4791246" y="203200"/>
                  </a:lnTo>
                  <a:lnTo>
                    <a:pt x="4919687" y="241300"/>
                  </a:lnTo>
                  <a:lnTo>
                    <a:pt x="4961977" y="266700"/>
                  </a:lnTo>
                  <a:lnTo>
                    <a:pt x="5045748" y="292100"/>
                  </a:lnTo>
                  <a:lnTo>
                    <a:pt x="5087221" y="317500"/>
                  </a:lnTo>
                  <a:lnTo>
                    <a:pt x="5128413" y="330200"/>
                  </a:lnTo>
                  <a:lnTo>
                    <a:pt x="5209942" y="381000"/>
                  </a:lnTo>
                  <a:lnTo>
                    <a:pt x="5250270" y="393700"/>
                  </a:lnTo>
                  <a:lnTo>
                    <a:pt x="5330033" y="444500"/>
                  </a:lnTo>
                  <a:lnTo>
                    <a:pt x="5369460" y="457200"/>
                  </a:lnTo>
                  <a:lnTo>
                    <a:pt x="5485878" y="533400"/>
                  </a:lnTo>
                  <a:lnTo>
                    <a:pt x="5599414" y="609600"/>
                  </a:lnTo>
                  <a:lnTo>
                    <a:pt x="5709963" y="685800"/>
                  </a:lnTo>
                  <a:lnTo>
                    <a:pt x="5781949" y="736600"/>
                  </a:lnTo>
                  <a:lnTo>
                    <a:pt x="5852528" y="787400"/>
                  </a:lnTo>
                  <a:lnTo>
                    <a:pt x="5887279" y="825500"/>
                  </a:lnTo>
                  <a:lnTo>
                    <a:pt x="5921667" y="850900"/>
                  </a:lnTo>
                  <a:lnTo>
                    <a:pt x="5989335" y="901700"/>
                  </a:lnTo>
                  <a:lnTo>
                    <a:pt x="5994920" y="914400"/>
                  </a:lnTo>
                  <a:lnTo>
                    <a:pt x="5994920" y="6273800"/>
                  </a:lnTo>
                  <a:lnTo>
                    <a:pt x="5989335" y="6273800"/>
                  </a:lnTo>
                  <a:lnTo>
                    <a:pt x="5955687" y="6299200"/>
                  </a:lnTo>
                  <a:lnTo>
                    <a:pt x="5887279" y="6350000"/>
                  </a:lnTo>
                  <a:lnTo>
                    <a:pt x="5852528" y="6388100"/>
                  </a:lnTo>
                  <a:lnTo>
                    <a:pt x="5781949" y="6438900"/>
                  </a:lnTo>
                  <a:lnTo>
                    <a:pt x="5709963" y="6489700"/>
                  </a:lnTo>
                  <a:lnTo>
                    <a:pt x="5599414" y="6565900"/>
                  </a:lnTo>
                  <a:lnTo>
                    <a:pt x="5485878" y="6642100"/>
                  </a:lnTo>
                  <a:lnTo>
                    <a:pt x="5369460" y="6718300"/>
                  </a:lnTo>
                  <a:lnTo>
                    <a:pt x="5330033" y="6731000"/>
                  </a:lnTo>
                  <a:lnTo>
                    <a:pt x="5250270" y="6781800"/>
                  </a:lnTo>
                  <a:lnTo>
                    <a:pt x="5209942" y="6794500"/>
                  </a:lnTo>
                  <a:lnTo>
                    <a:pt x="5128413" y="6845300"/>
                  </a:lnTo>
                  <a:lnTo>
                    <a:pt x="5045748" y="6870700"/>
                  </a:lnTo>
                  <a:lnTo>
                    <a:pt x="5003998" y="6896100"/>
                  </a:lnTo>
                  <a:lnTo>
                    <a:pt x="4961977" y="6908800"/>
                  </a:lnTo>
                  <a:lnTo>
                    <a:pt x="4919687" y="6934200"/>
                  </a:lnTo>
                  <a:lnTo>
                    <a:pt x="4791246" y="6972300"/>
                  </a:lnTo>
                  <a:lnTo>
                    <a:pt x="4747922" y="6997700"/>
                  </a:lnTo>
                  <a:lnTo>
                    <a:pt x="4437921" y="7086600"/>
                  </a:lnTo>
                  <a:close/>
                </a:path>
                <a:path w="5995035" h="7175500">
                  <a:moveTo>
                    <a:pt x="4255836" y="7124700"/>
                  </a:moveTo>
                  <a:lnTo>
                    <a:pt x="2932986" y="7124700"/>
                  </a:lnTo>
                  <a:lnTo>
                    <a:pt x="2796101" y="7086600"/>
                  </a:lnTo>
                  <a:lnTo>
                    <a:pt x="4392721" y="7086600"/>
                  </a:lnTo>
                  <a:lnTo>
                    <a:pt x="4255836" y="7124700"/>
                  </a:lnTo>
                  <a:close/>
                </a:path>
                <a:path w="5995035" h="7175500">
                  <a:moveTo>
                    <a:pt x="4117109" y="7150100"/>
                  </a:moveTo>
                  <a:lnTo>
                    <a:pt x="3071714" y="7150100"/>
                  </a:lnTo>
                  <a:lnTo>
                    <a:pt x="2979029" y="7124700"/>
                  </a:lnTo>
                  <a:lnTo>
                    <a:pt x="4209793" y="7124700"/>
                  </a:lnTo>
                  <a:lnTo>
                    <a:pt x="4117109" y="7150100"/>
                  </a:lnTo>
                  <a:close/>
                </a:path>
                <a:path w="5995035" h="7175500">
                  <a:moveTo>
                    <a:pt x="4023653" y="7162800"/>
                  </a:moveTo>
                  <a:lnTo>
                    <a:pt x="3165169" y="7162800"/>
                  </a:lnTo>
                  <a:lnTo>
                    <a:pt x="3118347" y="7150100"/>
                  </a:lnTo>
                  <a:lnTo>
                    <a:pt x="4070475" y="7150100"/>
                  </a:lnTo>
                  <a:lnTo>
                    <a:pt x="4023653" y="7162800"/>
                  </a:lnTo>
                  <a:close/>
                </a:path>
                <a:path w="5995035" h="7175500">
                  <a:moveTo>
                    <a:pt x="3882094" y="7175500"/>
                  </a:moveTo>
                  <a:lnTo>
                    <a:pt x="3306728" y="7175500"/>
                  </a:lnTo>
                  <a:lnTo>
                    <a:pt x="3259365" y="7162800"/>
                  </a:lnTo>
                  <a:lnTo>
                    <a:pt x="3929458" y="7162800"/>
                  </a:lnTo>
                  <a:lnTo>
                    <a:pt x="3882094" y="7175500"/>
                  </a:lnTo>
                  <a:close/>
                </a:path>
              </a:pathLst>
            </a:custGeom>
            <a:solidFill>
              <a:srgbClr val="FFD017"/>
            </a:solidFill>
          </p:spPr>
          <p:txBody>
            <a:bodyPr wrap="square" lIns="0" tIns="0" rIns="0" bIns="0" rtlCol="0"/>
            <a:lstStyle/>
            <a:p>
              <a:endParaRPr/>
            </a:p>
          </p:txBody>
        </p:sp>
        <p:pic>
          <p:nvPicPr>
            <p:cNvPr id="7" name="object 7"/>
            <p:cNvPicPr/>
            <p:nvPr/>
          </p:nvPicPr>
          <p:blipFill>
            <a:blip r:embed="rId4" cstate="print"/>
            <a:stretch>
              <a:fillRect/>
            </a:stretch>
          </p:blipFill>
          <p:spPr>
            <a:xfrm>
              <a:off x="12534131" y="919939"/>
              <a:ext cx="5753867" cy="6705599"/>
            </a:xfrm>
            <a:prstGeom prst="rect">
              <a:avLst/>
            </a:prstGeom>
          </p:spPr>
        </p:pic>
        <p:pic>
          <p:nvPicPr>
            <p:cNvPr id="8" name="object 8"/>
            <p:cNvPicPr/>
            <p:nvPr/>
          </p:nvPicPr>
          <p:blipFill>
            <a:blip r:embed="rId5" cstate="print"/>
            <a:stretch>
              <a:fillRect/>
            </a:stretch>
          </p:blipFill>
          <p:spPr>
            <a:xfrm>
              <a:off x="11711572" y="4893378"/>
              <a:ext cx="5000584" cy="4978399"/>
            </a:xfrm>
            <a:prstGeom prst="rect">
              <a:avLst/>
            </a:prstGeom>
          </p:spPr>
        </p:pic>
        <p:sp>
          <p:nvSpPr>
            <p:cNvPr id="9" name="object 9"/>
            <p:cNvSpPr/>
            <p:nvPr/>
          </p:nvSpPr>
          <p:spPr>
            <a:xfrm>
              <a:off x="11911829" y="5086824"/>
              <a:ext cx="4600575" cy="4597400"/>
            </a:xfrm>
            <a:custGeom>
              <a:avLst/>
              <a:gdLst/>
              <a:ahLst/>
              <a:cxnLst/>
              <a:rect l="l" t="t" r="r" b="b"/>
              <a:pathLst>
                <a:path w="4600575" h="4597400">
                  <a:moveTo>
                    <a:pt x="2443669" y="12699"/>
                  </a:moveTo>
                  <a:lnTo>
                    <a:pt x="2156407" y="12699"/>
                  </a:lnTo>
                  <a:lnTo>
                    <a:pt x="2204036" y="0"/>
                  </a:lnTo>
                  <a:lnTo>
                    <a:pt x="2396039" y="0"/>
                  </a:lnTo>
                  <a:lnTo>
                    <a:pt x="2443669" y="12699"/>
                  </a:lnTo>
                  <a:close/>
                </a:path>
                <a:path w="4600575" h="4597400">
                  <a:moveTo>
                    <a:pt x="2584960" y="25399"/>
                  </a:moveTo>
                  <a:lnTo>
                    <a:pt x="2015116" y="25399"/>
                  </a:lnTo>
                  <a:lnTo>
                    <a:pt x="2061937" y="12699"/>
                  </a:lnTo>
                  <a:lnTo>
                    <a:pt x="2538139" y="12699"/>
                  </a:lnTo>
                  <a:lnTo>
                    <a:pt x="2584960" y="25399"/>
                  </a:lnTo>
                  <a:close/>
                </a:path>
                <a:path w="4600575" h="4597400">
                  <a:moveTo>
                    <a:pt x="2677726" y="38099"/>
                  </a:moveTo>
                  <a:lnTo>
                    <a:pt x="1922350" y="38099"/>
                  </a:lnTo>
                  <a:lnTo>
                    <a:pt x="1968584" y="25399"/>
                  </a:lnTo>
                  <a:lnTo>
                    <a:pt x="2631492" y="25399"/>
                  </a:lnTo>
                  <a:lnTo>
                    <a:pt x="2677726" y="38099"/>
                  </a:lnTo>
                  <a:close/>
                </a:path>
                <a:path w="4600575" h="4597400">
                  <a:moveTo>
                    <a:pt x="2769259" y="4559299"/>
                  </a:moveTo>
                  <a:lnTo>
                    <a:pt x="1830816" y="4559299"/>
                  </a:lnTo>
                  <a:lnTo>
                    <a:pt x="1521263" y="4470399"/>
                  </a:lnTo>
                  <a:lnTo>
                    <a:pt x="1478542" y="4457699"/>
                  </a:lnTo>
                  <a:lnTo>
                    <a:pt x="1436225" y="4432299"/>
                  </a:lnTo>
                  <a:lnTo>
                    <a:pt x="1394323" y="4419599"/>
                  </a:lnTo>
                  <a:lnTo>
                    <a:pt x="1352843" y="4394199"/>
                  </a:lnTo>
                  <a:lnTo>
                    <a:pt x="1311796" y="4381499"/>
                  </a:lnTo>
                  <a:lnTo>
                    <a:pt x="1271192" y="4356099"/>
                  </a:lnTo>
                  <a:lnTo>
                    <a:pt x="1231040" y="4343399"/>
                  </a:lnTo>
                  <a:lnTo>
                    <a:pt x="1152131" y="4292599"/>
                  </a:lnTo>
                  <a:lnTo>
                    <a:pt x="1113393" y="4279899"/>
                  </a:lnTo>
                  <a:lnTo>
                    <a:pt x="1037398" y="4229099"/>
                  </a:lnTo>
                  <a:lnTo>
                    <a:pt x="963443" y="4178299"/>
                  </a:lnTo>
                  <a:lnTo>
                    <a:pt x="927253" y="4152899"/>
                  </a:lnTo>
                  <a:lnTo>
                    <a:pt x="891603" y="4127499"/>
                  </a:lnTo>
                  <a:lnTo>
                    <a:pt x="856500" y="4089399"/>
                  </a:lnTo>
                  <a:lnTo>
                    <a:pt x="821956" y="4063999"/>
                  </a:lnTo>
                  <a:lnTo>
                    <a:pt x="787978" y="4038599"/>
                  </a:lnTo>
                  <a:lnTo>
                    <a:pt x="754578" y="4013199"/>
                  </a:lnTo>
                  <a:lnTo>
                    <a:pt x="721765" y="3975099"/>
                  </a:lnTo>
                  <a:lnTo>
                    <a:pt x="689547" y="3949699"/>
                  </a:lnTo>
                  <a:lnTo>
                    <a:pt x="657936" y="3911599"/>
                  </a:lnTo>
                  <a:lnTo>
                    <a:pt x="626939" y="3886199"/>
                  </a:lnTo>
                  <a:lnTo>
                    <a:pt x="596568" y="3848099"/>
                  </a:lnTo>
                  <a:lnTo>
                    <a:pt x="566832" y="3809999"/>
                  </a:lnTo>
                  <a:lnTo>
                    <a:pt x="537739" y="3784599"/>
                  </a:lnTo>
                  <a:lnTo>
                    <a:pt x="509301" y="3746499"/>
                  </a:lnTo>
                  <a:lnTo>
                    <a:pt x="481526" y="3708399"/>
                  </a:lnTo>
                  <a:lnTo>
                    <a:pt x="454424" y="3670299"/>
                  </a:lnTo>
                  <a:lnTo>
                    <a:pt x="428004" y="3644899"/>
                  </a:lnTo>
                  <a:lnTo>
                    <a:pt x="402277" y="3606799"/>
                  </a:lnTo>
                  <a:lnTo>
                    <a:pt x="377252" y="3568699"/>
                  </a:lnTo>
                  <a:lnTo>
                    <a:pt x="352938" y="3530599"/>
                  </a:lnTo>
                  <a:lnTo>
                    <a:pt x="329345" y="3492499"/>
                  </a:lnTo>
                  <a:lnTo>
                    <a:pt x="306483" y="3454399"/>
                  </a:lnTo>
                  <a:lnTo>
                    <a:pt x="284361" y="3416299"/>
                  </a:lnTo>
                  <a:lnTo>
                    <a:pt x="262989" y="3378199"/>
                  </a:lnTo>
                  <a:lnTo>
                    <a:pt x="242377" y="3327399"/>
                  </a:lnTo>
                  <a:lnTo>
                    <a:pt x="222534" y="3289299"/>
                  </a:lnTo>
                  <a:lnTo>
                    <a:pt x="203469" y="3251199"/>
                  </a:lnTo>
                  <a:lnTo>
                    <a:pt x="185193" y="3213099"/>
                  </a:lnTo>
                  <a:lnTo>
                    <a:pt x="167714" y="3162299"/>
                  </a:lnTo>
                  <a:lnTo>
                    <a:pt x="151043" y="3124199"/>
                  </a:lnTo>
                  <a:lnTo>
                    <a:pt x="135189" y="3086099"/>
                  </a:lnTo>
                  <a:lnTo>
                    <a:pt x="120162" y="3035299"/>
                  </a:lnTo>
                  <a:lnTo>
                    <a:pt x="105972" y="2997199"/>
                  </a:lnTo>
                  <a:lnTo>
                    <a:pt x="92627" y="2946399"/>
                  </a:lnTo>
                  <a:lnTo>
                    <a:pt x="80137" y="2908299"/>
                  </a:lnTo>
                  <a:lnTo>
                    <a:pt x="68513" y="2857499"/>
                  </a:lnTo>
                  <a:lnTo>
                    <a:pt x="57764" y="2819399"/>
                  </a:lnTo>
                  <a:lnTo>
                    <a:pt x="47899" y="2768599"/>
                  </a:lnTo>
                  <a:lnTo>
                    <a:pt x="38927" y="2730499"/>
                  </a:lnTo>
                  <a:lnTo>
                    <a:pt x="30860" y="2679699"/>
                  </a:lnTo>
                  <a:lnTo>
                    <a:pt x="23705" y="2628899"/>
                  </a:lnTo>
                  <a:lnTo>
                    <a:pt x="17474" y="2590799"/>
                  </a:lnTo>
                  <a:lnTo>
                    <a:pt x="12174" y="2539999"/>
                  </a:lnTo>
                  <a:lnTo>
                    <a:pt x="7817" y="2489199"/>
                  </a:lnTo>
                  <a:lnTo>
                    <a:pt x="4411" y="2451099"/>
                  </a:lnTo>
                  <a:lnTo>
                    <a:pt x="1967" y="2400299"/>
                  </a:lnTo>
                  <a:lnTo>
                    <a:pt x="493" y="2349499"/>
                  </a:lnTo>
                  <a:lnTo>
                    <a:pt x="0" y="2298699"/>
                  </a:lnTo>
                  <a:lnTo>
                    <a:pt x="493" y="2260599"/>
                  </a:lnTo>
                  <a:lnTo>
                    <a:pt x="1967" y="2209799"/>
                  </a:lnTo>
                  <a:lnTo>
                    <a:pt x="4411" y="2158999"/>
                  </a:lnTo>
                  <a:lnTo>
                    <a:pt x="7817" y="2108199"/>
                  </a:lnTo>
                  <a:lnTo>
                    <a:pt x="12174" y="2070099"/>
                  </a:lnTo>
                  <a:lnTo>
                    <a:pt x="17474" y="2019299"/>
                  </a:lnTo>
                  <a:lnTo>
                    <a:pt x="23705" y="1968499"/>
                  </a:lnTo>
                  <a:lnTo>
                    <a:pt x="30860" y="1930399"/>
                  </a:lnTo>
                  <a:lnTo>
                    <a:pt x="38927" y="1879599"/>
                  </a:lnTo>
                  <a:lnTo>
                    <a:pt x="47899" y="1828799"/>
                  </a:lnTo>
                  <a:lnTo>
                    <a:pt x="57764" y="1790699"/>
                  </a:lnTo>
                  <a:lnTo>
                    <a:pt x="68513" y="1739899"/>
                  </a:lnTo>
                  <a:lnTo>
                    <a:pt x="80137" y="1701799"/>
                  </a:lnTo>
                  <a:lnTo>
                    <a:pt x="92627" y="1650999"/>
                  </a:lnTo>
                  <a:lnTo>
                    <a:pt x="105972" y="1612899"/>
                  </a:lnTo>
                  <a:lnTo>
                    <a:pt x="120162" y="1562099"/>
                  </a:lnTo>
                  <a:lnTo>
                    <a:pt x="135189" y="1523999"/>
                  </a:lnTo>
                  <a:lnTo>
                    <a:pt x="151043" y="1485899"/>
                  </a:lnTo>
                  <a:lnTo>
                    <a:pt x="167714" y="1435099"/>
                  </a:lnTo>
                  <a:lnTo>
                    <a:pt x="185193" y="1396999"/>
                  </a:lnTo>
                  <a:lnTo>
                    <a:pt x="203469" y="1358899"/>
                  </a:lnTo>
                  <a:lnTo>
                    <a:pt x="222534" y="1320799"/>
                  </a:lnTo>
                  <a:lnTo>
                    <a:pt x="242377" y="1269999"/>
                  </a:lnTo>
                  <a:lnTo>
                    <a:pt x="262989" y="1231899"/>
                  </a:lnTo>
                  <a:lnTo>
                    <a:pt x="284361" y="1193799"/>
                  </a:lnTo>
                  <a:lnTo>
                    <a:pt x="306483" y="1155699"/>
                  </a:lnTo>
                  <a:lnTo>
                    <a:pt x="329345" y="1117599"/>
                  </a:lnTo>
                  <a:lnTo>
                    <a:pt x="352938" y="1079499"/>
                  </a:lnTo>
                  <a:lnTo>
                    <a:pt x="377252" y="1041399"/>
                  </a:lnTo>
                  <a:lnTo>
                    <a:pt x="402277" y="1003299"/>
                  </a:lnTo>
                  <a:lnTo>
                    <a:pt x="428004" y="965199"/>
                  </a:lnTo>
                  <a:lnTo>
                    <a:pt x="454424" y="927099"/>
                  </a:lnTo>
                  <a:lnTo>
                    <a:pt x="481526" y="888999"/>
                  </a:lnTo>
                  <a:lnTo>
                    <a:pt x="509301" y="863599"/>
                  </a:lnTo>
                  <a:lnTo>
                    <a:pt x="537739" y="825499"/>
                  </a:lnTo>
                  <a:lnTo>
                    <a:pt x="566832" y="787399"/>
                  </a:lnTo>
                  <a:lnTo>
                    <a:pt x="596568" y="761999"/>
                  </a:lnTo>
                  <a:lnTo>
                    <a:pt x="626939" y="723899"/>
                  </a:lnTo>
                  <a:lnTo>
                    <a:pt x="657936" y="698499"/>
                  </a:lnTo>
                  <a:lnTo>
                    <a:pt x="689547" y="660399"/>
                  </a:lnTo>
                  <a:lnTo>
                    <a:pt x="721765" y="634999"/>
                  </a:lnTo>
                  <a:lnTo>
                    <a:pt x="754578" y="596899"/>
                  </a:lnTo>
                  <a:lnTo>
                    <a:pt x="787978" y="571499"/>
                  </a:lnTo>
                  <a:lnTo>
                    <a:pt x="821956" y="546099"/>
                  </a:lnTo>
                  <a:lnTo>
                    <a:pt x="856500" y="507999"/>
                  </a:lnTo>
                  <a:lnTo>
                    <a:pt x="891603" y="482599"/>
                  </a:lnTo>
                  <a:lnTo>
                    <a:pt x="927253" y="457199"/>
                  </a:lnTo>
                  <a:lnTo>
                    <a:pt x="963443" y="431799"/>
                  </a:lnTo>
                  <a:lnTo>
                    <a:pt x="1037398" y="380999"/>
                  </a:lnTo>
                  <a:lnTo>
                    <a:pt x="1113393" y="330199"/>
                  </a:lnTo>
                  <a:lnTo>
                    <a:pt x="1152131" y="304799"/>
                  </a:lnTo>
                  <a:lnTo>
                    <a:pt x="1191350" y="292099"/>
                  </a:lnTo>
                  <a:lnTo>
                    <a:pt x="1271192" y="241299"/>
                  </a:lnTo>
                  <a:lnTo>
                    <a:pt x="1311796" y="228599"/>
                  </a:lnTo>
                  <a:lnTo>
                    <a:pt x="1352843" y="203199"/>
                  </a:lnTo>
                  <a:lnTo>
                    <a:pt x="1394323" y="190499"/>
                  </a:lnTo>
                  <a:lnTo>
                    <a:pt x="1436225" y="165099"/>
                  </a:lnTo>
                  <a:lnTo>
                    <a:pt x="1785536" y="63499"/>
                  </a:lnTo>
                  <a:lnTo>
                    <a:pt x="1876424" y="38099"/>
                  </a:lnTo>
                  <a:lnTo>
                    <a:pt x="2723651" y="38099"/>
                  </a:lnTo>
                  <a:lnTo>
                    <a:pt x="2814540" y="63499"/>
                  </a:lnTo>
                  <a:lnTo>
                    <a:pt x="3163850" y="165099"/>
                  </a:lnTo>
                  <a:lnTo>
                    <a:pt x="3205753" y="190499"/>
                  </a:lnTo>
                  <a:lnTo>
                    <a:pt x="3247233" y="203199"/>
                  </a:lnTo>
                  <a:lnTo>
                    <a:pt x="3288280" y="228599"/>
                  </a:lnTo>
                  <a:lnTo>
                    <a:pt x="3328884" y="241299"/>
                  </a:lnTo>
                  <a:lnTo>
                    <a:pt x="3408726" y="292099"/>
                  </a:lnTo>
                  <a:lnTo>
                    <a:pt x="3447945" y="304799"/>
                  </a:lnTo>
                  <a:lnTo>
                    <a:pt x="3486683" y="330199"/>
                  </a:lnTo>
                  <a:lnTo>
                    <a:pt x="3562678" y="380999"/>
                  </a:lnTo>
                  <a:lnTo>
                    <a:pt x="3636633" y="431799"/>
                  </a:lnTo>
                  <a:lnTo>
                    <a:pt x="3672823" y="457199"/>
                  </a:lnTo>
                  <a:lnTo>
                    <a:pt x="3708473" y="482599"/>
                  </a:lnTo>
                  <a:lnTo>
                    <a:pt x="3743576" y="507999"/>
                  </a:lnTo>
                  <a:lnTo>
                    <a:pt x="3778120" y="546099"/>
                  </a:lnTo>
                  <a:lnTo>
                    <a:pt x="3812098" y="571499"/>
                  </a:lnTo>
                  <a:lnTo>
                    <a:pt x="3845498" y="596899"/>
                  </a:lnTo>
                  <a:lnTo>
                    <a:pt x="3878312" y="634999"/>
                  </a:lnTo>
                  <a:lnTo>
                    <a:pt x="3910529" y="660399"/>
                  </a:lnTo>
                  <a:lnTo>
                    <a:pt x="3942141" y="698499"/>
                  </a:lnTo>
                  <a:lnTo>
                    <a:pt x="3973137" y="723899"/>
                  </a:lnTo>
                  <a:lnTo>
                    <a:pt x="4003508" y="761999"/>
                  </a:lnTo>
                  <a:lnTo>
                    <a:pt x="4033245" y="787399"/>
                  </a:lnTo>
                  <a:lnTo>
                    <a:pt x="4062337" y="825499"/>
                  </a:lnTo>
                  <a:lnTo>
                    <a:pt x="4090776" y="863599"/>
                  </a:lnTo>
                  <a:lnTo>
                    <a:pt x="4118551" y="888999"/>
                  </a:lnTo>
                  <a:lnTo>
                    <a:pt x="4145653" y="927099"/>
                  </a:lnTo>
                  <a:lnTo>
                    <a:pt x="4172072" y="965199"/>
                  </a:lnTo>
                  <a:lnTo>
                    <a:pt x="4197799" y="1003299"/>
                  </a:lnTo>
                  <a:lnTo>
                    <a:pt x="4222824" y="1041399"/>
                  </a:lnTo>
                  <a:lnTo>
                    <a:pt x="4247138" y="1079499"/>
                  </a:lnTo>
                  <a:lnTo>
                    <a:pt x="4270731" y="1117599"/>
                  </a:lnTo>
                  <a:lnTo>
                    <a:pt x="4293593" y="1155699"/>
                  </a:lnTo>
                  <a:lnTo>
                    <a:pt x="4315715" y="1193799"/>
                  </a:lnTo>
                  <a:lnTo>
                    <a:pt x="4337087" y="1231899"/>
                  </a:lnTo>
                  <a:lnTo>
                    <a:pt x="4357699" y="1269999"/>
                  </a:lnTo>
                  <a:lnTo>
                    <a:pt x="4377543" y="1320799"/>
                  </a:lnTo>
                  <a:lnTo>
                    <a:pt x="4396607" y="1358899"/>
                  </a:lnTo>
                  <a:lnTo>
                    <a:pt x="4414884" y="1396999"/>
                  </a:lnTo>
                  <a:lnTo>
                    <a:pt x="4432362" y="1435099"/>
                  </a:lnTo>
                  <a:lnTo>
                    <a:pt x="4449033" y="1485899"/>
                  </a:lnTo>
                  <a:lnTo>
                    <a:pt x="4464887" y="1523999"/>
                  </a:lnTo>
                  <a:lnTo>
                    <a:pt x="4479914" y="1562099"/>
                  </a:lnTo>
                  <a:lnTo>
                    <a:pt x="4494105" y="1612899"/>
                  </a:lnTo>
                  <a:lnTo>
                    <a:pt x="4507450" y="1650999"/>
                  </a:lnTo>
                  <a:lnTo>
                    <a:pt x="4519939" y="1701799"/>
                  </a:lnTo>
                  <a:lnTo>
                    <a:pt x="4531563" y="1739899"/>
                  </a:lnTo>
                  <a:lnTo>
                    <a:pt x="4542313" y="1790699"/>
                  </a:lnTo>
                  <a:lnTo>
                    <a:pt x="4552178" y="1828799"/>
                  </a:lnTo>
                  <a:lnTo>
                    <a:pt x="4561149" y="1879599"/>
                  </a:lnTo>
                  <a:lnTo>
                    <a:pt x="4569217" y="1930399"/>
                  </a:lnTo>
                  <a:lnTo>
                    <a:pt x="4576371" y="1968499"/>
                  </a:lnTo>
                  <a:lnTo>
                    <a:pt x="4582603" y="2019299"/>
                  </a:lnTo>
                  <a:lnTo>
                    <a:pt x="4587902" y="2070099"/>
                  </a:lnTo>
                  <a:lnTo>
                    <a:pt x="4592259" y="2108199"/>
                  </a:lnTo>
                  <a:lnTo>
                    <a:pt x="4595665" y="2158999"/>
                  </a:lnTo>
                  <a:lnTo>
                    <a:pt x="4598110" y="2209799"/>
                  </a:lnTo>
                  <a:lnTo>
                    <a:pt x="4599584" y="2260599"/>
                  </a:lnTo>
                  <a:lnTo>
                    <a:pt x="4600076" y="2285999"/>
                  </a:lnTo>
                  <a:lnTo>
                    <a:pt x="4599584" y="2349499"/>
                  </a:lnTo>
                  <a:lnTo>
                    <a:pt x="4598110" y="2400299"/>
                  </a:lnTo>
                  <a:lnTo>
                    <a:pt x="4595665" y="2451099"/>
                  </a:lnTo>
                  <a:lnTo>
                    <a:pt x="4592259" y="2489199"/>
                  </a:lnTo>
                  <a:lnTo>
                    <a:pt x="4587902" y="2539999"/>
                  </a:lnTo>
                  <a:lnTo>
                    <a:pt x="4582603" y="2590799"/>
                  </a:lnTo>
                  <a:lnTo>
                    <a:pt x="4576371" y="2628899"/>
                  </a:lnTo>
                  <a:lnTo>
                    <a:pt x="4569217" y="2679699"/>
                  </a:lnTo>
                  <a:lnTo>
                    <a:pt x="4561149" y="2730499"/>
                  </a:lnTo>
                  <a:lnTo>
                    <a:pt x="4552178" y="2768599"/>
                  </a:lnTo>
                  <a:lnTo>
                    <a:pt x="4542313" y="2819399"/>
                  </a:lnTo>
                  <a:lnTo>
                    <a:pt x="4531563" y="2857499"/>
                  </a:lnTo>
                  <a:lnTo>
                    <a:pt x="4519939" y="2908299"/>
                  </a:lnTo>
                  <a:lnTo>
                    <a:pt x="4507450" y="2946399"/>
                  </a:lnTo>
                  <a:lnTo>
                    <a:pt x="4494105" y="2997199"/>
                  </a:lnTo>
                  <a:lnTo>
                    <a:pt x="4479914" y="3035299"/>
                  </a:lnTo>
                  <a:lnTo>
                    <a:pt x="4464887" y="3086099"/>
                  </a:lnTo>
                  <a:lnTo>
                    <a:pt x="4449033" y="3124199"/>
                  </a:lnTo>
                  <a:lnTo>
                    <a:pt x="4432362" y="3162299"/>
                  </a:lnTo>
                  <a:lnTo>
                    <a:pt x="4414884" y="3213099"/>
                  </a:lnTo>
                  <a:lnTo>
                    <a:pt x="4396607" y="3251199"/>
                  </a:lnTo>
                  <a:lnTo>
                    <a:pt x="4377543" y="3289299"/>
                  </a:lnTo>
                  <a:lnTo>
                    <a:pt x="4357699" y="3327399"/>
                  </a:lnTo>
                  <a:lnTo>
                    <a:pt x="4337087" y="3378199"/>
                  </a:lnTo>
                  <a:lnTo>
                    <a:pt x="4315715" y="3416299"/>
                  </a:lnTo>
                  <a:lnTo>
                    <a:pt x="4293593" y="3454399"/>
                  </a:lnTo>
                  <a:lnTo>
                    <a:pt x="4270731" y="3492499"/>
                  </a:lnTo>
                  <a:lnTo>
                    <a:pt x="4247138" y="3530599"/>
                  </a:lnTo>
                  <a:lnTo>
                    <a:pt x="4222824" y="3568699"/>
                  </a:lnTo>
                  <a:lnTo>
                    <a:pt x="4197799" y="3606799"/>
                  </a:lnTo>
                  <a:lnTo>
                    <a:pt x="4172072" y="3644899"/>
                  </a:lnTo>
                  <a:lnTo>
                    <a:pt x="4145653" y="3670299"/>
                  </a:lnTo>
                  <a:lnTo>
                    <a:pt x="4118551" y="3708399"/>
                  </a:lnTo>
                  <a:lnTo>
                    <a:pt x="4090776" y="3746499"/>
                  </a:lnTo>
                  <a:lnTo>
                    <a:pt x="4062337" y="3784599"/>
                  </a:lnTo>
                  <a:lnTo>
                    <a:pt x="4033245" y="3809999"/>
                  </a:lnTo>
                  <a:lnTo>
                    <a:pt x="4003508" y="3848099"/>
                  </a:lnTo>
                  <a:lnTo>
                    <a:pt x="3973137" y="3886199"/>
                  </a:lnTo>
                  <a:lnTo>
                    <a:pt x="3942141" y="3911599"/>
                  </a:lnTo>
                  <a:lnTo>
                    <a:pt x="3910529" y="3949699"/>
                  </a:lnTo>
                  <a:lnTo>
                    <a:pt x="3878312" y="3975099"/>
                  </a:lnTo>
                  <a:lnTo>
                    <a:pt x="3845498" y="4013199"/>
                  </a:lnTo>
                  <a:lnTo>
                    <a:pt x="3812098" y="4038599"/>
                  </a:lnTo>
                  <a:lnTo>
                    <a:pt x="3778120" y="4063999"/>
                  </a:lnTo>
                  <a:lnTo>
                    <a:pt x="3743576" y="4089399"/>
                  </a:lnTo>
                  <a:lnTo>
                    <a:pt x="3708473" y="4127499"/>
                  </a:lnTo>
                  <a:lnTo>
                    <a:pt x="3672823" y="4152899"/>
                  </a:lnTo>
                  <a:lnTo>
                    <a:pt x="3636633" y="4178299"/>
                  </a:lnTo>
                  <a:lnTo>
                    <a:pt x="3562678" y="4229099"/>
                  </a:lnTo>
                  <a:lnTo>
                    <a:pt x="3486683" y="4279899"/>
                  </a:lnTo>
                  <a:lnTo>
                    <a:pt x="3447945" y="4292599"/>
                  </a:lnTo>
                  <a:lnTo>
                    <a:pt x="3369036" y="4343399"/>
                  </a:lnTo>
                  <a:lnTo>
                    <a:pt x="3328884" y="4356099"/>
                  </a:lnTo>
                  <a:lnTo>
                    <a:pt x="3288280" y="4381499"/>
                  </a:lnTo>
                  <a:lnTo>
                    <a:pt x="3247233" y="4394199"/>
                  </a:lnTo>
                  <a:lnTo>
                    <a:pt x="3205753" y="4419599"/>
                  </a:lnTo>
                  <a:lnTo>
                    <a:pt x="3163850" y="4432299"/>
                  </a:lnTo>
                  <a:lnTo>
                    <a:pt x="3121534" y="4457699"/>
                  </a:lnTo>
                  <a:lnTo>
                    <a:pt x="3078813" y="4470399"/>
                  </a:lnTo>
                  <a:lnTo>
                    <a:pt x="2769259" y="4559299"/>
                  </a:lnTo>
                  <a:close/>
                </a:path>
                <a:path w="4600575" h="4597400">
                  <a:moveTo>
                    <a:pt x="2631492" y="4584699"/>
                  </a:moveTo>
                  <a:lnTo>
                    <a:pt x="1968584" y="4584699"/>
                  </a:lnTo>
                  <a:lnTo>
                    <a:pt x="1876424" y="4559299"/>
                  </a:lnTo>
                  <a:lnTo>
                    <a:pt x="2723651" y="4559299"/>
                  </a:lnTo>
                  <a:lnTo>
                    <a:pt x="2631492" y="4584699"/>
                  </a:lnTo>
                  <a:close/>
                </a:path>
                <a:path w="4600575" h="4597400">
                  <a:moveTo>
                    <a:pt x="2538140" y="4597399"/>
                  </a:moveTo>
                  <a:lnTo>
                    <a:pt x="2061936" y="4597399"/>
                  </a:lnTo>
                  <a:lnTo>
                    <a:pt x="2015116" y="4584699"/>
                  </a:lnTo>
                  <a:lnTo>
                    <a:pt x="2584960" y="4584699"/>
                  </a:lnTo>
                  <a:lnTo>
                    <a:pt x="2538140" y="4597399"/>
                  </a:lnTo>
                  <a:close/>
                </a:path>
              </a:pathLst>
            </a:custGeom>
            <a:solidFill>
              <a:srgbClr val="FFD017"/>
            </a:solidFill>
          </p:spPr>
          <p:txBody>
            <a:bodyPr wrap="square" lIns="0" tIns="0" rIns="0" bIns="0" rtlCol="0"/>
            <a:lstStyle/>
            <a:p>
              <a:endParaRPr/>
            </a:p>
          </p:txBody>
        </p:sp>
        <p:pic>
          <p:nvPicPr>
            <p:cNvPr id="10" name="object 10"/>
            <p:cNvPicPr/>
            <p:nvPr/>
          </p:nvPicPr>
          <p:blipFill>
            <a:blip r:embed="rId6" cstate="print"/>
            <a:stretch>
              <a:fillRect/>
            </a:stretch>
          </p:blipFill>
          <p:spPr>
            <a:xfrm>
              <a:off x="12128772" y="5301679"/>
              <a:ext cx="4166188" cy="4165599"/>
            </a:xfrm>
            <a:prstGeom prst="rect">
              <a:avLst/>
            </a:prstGeom>
          </p:spPr>
        </p:pic>
        <p:pic>
          <p:nvPicPr>
            <p:cNvPr id="11" name="object 11"/>
            <p:cNvPicPr/>
            <p:nvPr/>
          </p:nvPicPr>
          <p:blipFill>
            <a:blip r:embed="rId7" cstate="print"/>
            <a:stretch>
              <a:fillRect/>
            </a:stretch>
          </p:blipFill>
          <p:spPr>
            <a:xfrm>
              <a:off x="0" y="1315471"/>
              <a:ext cx="873662" cy="1373329"/>
            </a:xfrm>
            <a:prstGeom prst="rect">
              <a:avLst/>
            </a:prstGeom>
          </p:spPr>
        </p:pic>
        <p:pic>
          <p:nvPicPr>
            <p:cNvPr id="12" name="object 12"/>
            <p:cNvPicPr/>
            <p:nvPr/>
          </p:nvPicPr>
          <p:blipFill>
            <a:blip r:embed="rId8" cstate="print"/>
            <a:stretch>
              <a:fillRect/>
            </a:stretch>
          </p:blipFill>
          <p:spPr>
            <a:xfrm>
              <a:off x="873662" y="240466"/>
              <a:ext cx="678353" cy="678353"/>
            </a:xfrm>
            <a:prstGeom prst="rect">
              <a:avLst/>
            </a:prstGeom>
          </p:spPr>
        </p:pic>
        <p:pic>
          <p:nvPicPr>
            <p:cNvPr id="13" name="object 13"/>
            <p:cNvPicPr/>
            <p:nvPr/>
          </p:nvPicPr>
          <p:blipFill>
            <a:blip r:embed="rId9" cstate="print"/>
            <a:stretch>
              <a:fillRect/>
            </a:stretch>
          </p:blipFill>
          <p:spPr>
            <a:xfrm>
              <a:off x="10361344" y="9556984"/>
              <a:ext cx="424912" cy="424912"/>
            </a:xfrm>
            <a:prstGeom prst="rect">
              <a:avLst/>
            </a:prstGeom>
          </p:spPr>
        </p:pic>
        <p:pic>
          <p:nvPicPr>
            <p:cNvPr id="14" name="object 14"/>
            <p:cNvPicPr/>
            <p:nvPr/>
          </p:nvPicPr>
          <p:blipFill>
            <a:blip r:embed="rId10" cstate="print"/>
            <a:stretch>
              <a:fillRect/>
            </a:stretch>
          </p:blipFill>
          <p:spPr>
            <a:xfrm>
              <a:off x="10803163" y="8534701"/>
              <a:ext cx="908410" cy="908412"/>
            </a:xfrm>
            <a:prstGeom prst="rect">
              <a:avLst/>
            </a:prstGeom>
          </p:spPr>
        </p:pic>
      </p:grpSp>
      <p:sp>
        <p:nvSpPr>
          <p:cNvPr id="15" name="object 15"/>
          <p:cNvSpPr txBox="1"/>
          <p:nvPr/>
        </p:nvSpPr>
        <p:spPr>
          <a:xfrm>
            <a:off x="797181" y="2060452"/>
            <a:ext cx="10634980" cy="8150886"/>
          </a:xfrm>
          <a:prstGeom prst="rect">
            <a:avLst/>
          </a:prstGeom>
        </p:spPr>
        <p:txBody>
          <a:bodyPr vert="horz" wrap="square" lIns="0" tIns="11430" rIns="0" bIns="0" rtlCol="0">
            <a:spAutoFit/>
          </a:bodyPr>
          <a:lstStyle/>
          <a:p>
            <a:pPr marL="12700" marR="114300" algn="just">
              <a:lnSpc>
                <a:spcPct val="117900"/>
              </a:lnSpc>
              <a:spcBef>
                <a:spcPts val="90"/>
              </a:spcBef>
            </a:pPr>
            <a:r>
              <a:rPr sz="3100" spc="110" dirty="0">
                <a:solidFill>
                  <a:srgbClr val="FFFFFF"/>
                </a:solidFill>
                <a:latin typeface="Times New Roman"/>
                <a:cs typeface="Times New Roman"/>
              </a:rPr>
              <a:t>The</a:t>
            </a:r>
            <a:r>
              <a:rPr sz="3100" spc="40" dirty="0">
                <a:solidFill>
                  <a:srgbClr val="FFFFFF"/>
                </a:solidFill>
                <a:latin typeface="Times New Roman"/>
                <a:cs typeface="Times New Roman"/>
              </a:rPr>
              <a:t> </a:t>
            </a:r>
            <a:r>
              <a:rPr sz="3100" spc="165" dirty="0">
                <a:solidFill>
                  <a:srgbClr val="FFFFFF"/>
                </a:solidFill>
                <a:latin typeface="Times New Roman"/>
                <a:cs typeface="Times New Roman"/>
              </a:rPr>
              <a:t>aim</a:t>
            </a:r>
            <a:r>
              <a:rPr sz="3100" spc="45" dirty="0">
                <a:solidFill>
                  <a:srgbClr val="FFFFFF"/>
                </a:solidFill>
                <a:latin typeface="Times New Roman"/>
                <a:cs typeface="Times New Roman"/>
              </a:rPr>
              <a:t> </a:t>
            </a:r>
            <a:r>
              <a:rPr sz="3100" spc="60" dirty="0">
                <a:solidFill>
                  <a:srgbClr val="FFFFFF"/>
                </a:solidFill>
                <a:latin typeface="Times New Roman"/>
                <a:cs typeface="Times New Roman"/>
              </a:rPr>
              <a:t>of</a:t>
            </a:r>
            <a:r>
              <a:rPr sz="3100" spc="45" dirty="0">
                <a:solidFill>
                  <a:srgbClr val="FFFFFF"/>
                </a:solidFill>
                <a:latin typeface="Times New Roman"/>
                <a:cs typeface="Times New Roman"/>
              </a:rPr>
              <a:t> </a:t>
            </a:r>
            <a:r>
              <a:rPr sz="3100" spc="160" dirty="0">
                <a:solidFill>
                  <a:srgbClr val="FFFFFF"/>
                </a:solidFill>
                <a:latin typeface="Times New Roman"/>
                <a:cs typeface="Times New Roman"/>
              </a:rPr>
              <a:t>this</a:t>
            </a:r>
            <a:r>
              <a:rPr sz="3100" spc="45" dirty="0">
                <a:solidFill>
                  <a:srgbClr val="FFFFFF"/>
                </a:solidFill>
                <a:latin typeface="Times New Roman"/>
                <a:cs typeface="Times New Roman"/>
              </a:rPr>
              <a:t> </a:t>
            </a:r>
            <a:r>
              <a:rPr sz="3100" spc="190" dirty="0">
                <a:solidFill>
                  <a:srgbClr val="FFFFFF"/>
                </a:solidFill>
                <a:latin typeface="Times New Roman"/>
                <a:cs typeface="Times New Roman"/>
              </a:rPr>
              <a:t>data</a:t>
            </a:r>
            <a:r>
              <a:rPr sz="3100" spc="45" dirty="0">
                <a:solidFill>
                  <a:srgbClr val="FFFFFF"/>
                </a:solidFill>
                <a:latin typeface="Times New Roman"/>
                <a:cs typeface="Times New Roman"/>
              </a:rPr>
              <a:t> </a:t>
            </a:r>
            <a:r>
              <a:rPr sz="3100" spc="114" dirty="0">
                <a:solidFill>
                  <a:srgbClr val="FFFFFF"/>
                </a:solidFill>
                <a:latin typeface="Times New Roman"/>
                <a:cs typeface="Times New Roman"/>
              </a:rPr>
              <a:t>analytics</a:t>
            </a:r>
            <a:r>
              <a:rPr sz="3100" spc="45" dirty="0">
                <a:solidFill>
                  <a:srgbClr val="FFFFFF"/>
                </a:solidFill>
                <a:latin typeface="Times New Roman"/>
                <a:cs typeface="Times New Roman"/>
              </a:rPr>
              <a:t> </a:t>
            </a:r>
            <a:r>
              <a:rPr sz="3100" spc="145" dirty="0">
                <a:solidFill>
                  <a:srgbClr val="FFFFFF"/>
                </a:solidFill>
                <a:latin typeface="Times New Roman"/>
                <a:cs typeface="Times New Roman"/>
              </a:rPr>
              <a:t>project</a:t>
            </a:r>
            <a:r>
              <a:rPr sz="3100" spc="45" dirty="0">
                <a:solidFill>
                  <a:srgbClr val="FFFFFF"/>
                </a:solidFill>
                <a:latin typeface="Times New Roman"/>
                <a:cs typeface="Times New Roman"/>
              </a:rPr>
              <a:t> </a:t>
            </a:r>
            <a:r>
              <a:rPr sz="3100" spc="80" dirty="0">
                <a:solidFill>
                  <a:srgbClr val="FFFFFF"/>
                </a:solidFill>
                <a:latin typeface="Times New Roman"/>
                <a:cs typeface="Times New Roman"/>
              </a:rPr>
              <a:t>is</a:t>
            </a:r>
            <a:r>
              <a:rPr sz="3100" spc="45" dirty="0">
                <a:solidFill>
                  <a:srgbClr val="FFFFFF"/>
                </a:solidFill>
                <a:latin typeface="Times New Roman"/>
                <a:cs typeface="Times New Roman"/>
              </a:rPr>
              <a:t> </a:t>
            </a:r>
            <a:r>
              <a:rPr sz="3100" spc="200" dirty="0">
                <a:solidFill>
                  <a:srgbClr val="FFFFFF"/>
                </a:solidFill>
                <a:latin typeface="Times New Roman"/>
                <a:cs typeface="Times New Roman"/>
              </a:rPr>
              <a:t>to</a:t>
            </a:r>
            <a:r>
              <a:rPr sz="3100" spc="45" dirty="0">
                <a:solidFill>
                  <a:srgbClr val="FFFFFF"/>
                </a:solidFill>
                <a:latin typeface="Times New Roman"/>
                <a:cs typeface="Times New Roman"/>
              </a:rPr>
              <a:t> </a:t>
            </a:r>
            <a:r>
              <a:rPr sz="3100" spc="130" dirty="0">
                <a:solidFill>
                  <a:srgbClr val="FFFFFF"/>
                </a:solidFill>
                <a:latin typeface="Times New Roman"/>
                <a:cs typeface="Times New Roman"/>
              </a:rPr>
              <a:t>analyze</a:t>
            </a:r>
            <a:r>
              <a:rPr sz="3100" spc="45" dirty="0">
                <a:solidFill>
                  <a:srgbClr val="FFFFFF"/>
                </a:solidFill>
                <a:latin typeface="Times New Roman"/>
                <a:cs typeface="Times New Roman"/>
              </a:rPr>
              <a:t> </a:t>
            </a:r>
            <a:r>
              <a:rPr lang="en-IN" sz="3100" spc="185" dirty="0">
                <a:solidFill>
                  <a:srgbClr val="FFFFFF"/>
                </a:solidFill>
                <a:latin typeface="Times New Roman"/>
                <a:cs typeface="Times New Roman"/>
              </a:rPr>
              <a:t>Adventure works</a:t>
            </a:r>
            <a:r>
              <a:rPr sz="3100" spc="-25" dirty="0">
                <a:solidFill>
                  <a:srgbClr val="FFFFFF"/>
                </a:solidFill>
                <a:latin typeface="Times New Roman"/>
                <a:cs typeface="Times New Roman"/>
              </a:rPr>
              <a:t> </a:t>
            </a:r>
            <a:r>
              <a:rPr lang="en-IN" sz="3100" spc="125" dirty="0">
                <a:solidFill>
                  <a:srgbClr val="FFFFFF"/>
                </a:solidFill>
                <a:latin typeface="Times New Roman"/>
                <a:cs typeface="Times New Roman"/>
              </a:rPr>
              <a:t>sales </a:t>
            </a:r>
            <a:r>
              <a:rPr sz="3100" spc="190" dirty="0">
                <a:solidFill>
                  <a:srgbClr val="FFFFFF"/>
                </a:solidFill>
                <a:latin typeface="Times New Roman"/>
                <a:cs typeface="Times New Roman"/>
              </a:rPr>
              <a:t>data</a:t>
            </a:r>
            <a:r>
              <a:rPr sz="3100" spc="-20" dirty="0">
                <a:solidFill>
                  <a:srgbClr val="FFFFFF"/>
                </a:solidFill>
                <a:latin typeface="Times New Roman"/>
                <a:cs typeface="Times New Roman"/>
              </a:rPr>
              <a:t> </a:t>
            </a:r>
            <a:r>
              <a:rPr sz="3100" spc="200" dirty="0">
                <a:solidFill>
                  <a:srgbClr val="FFFFFF"/>
                </a:solidFill>
                <a:latin typeface="Times New Roman"/>
                <a:cs typeface="Times New Roman"/>
              </a:rPr>
              <a:t>to</a:t>
            </a:r>
            <a:r>
              <a:rPr sz="3100" spc="-20" dirty="0">
                <a:solidFill>
                  <a:srgbClr val="FFFFFF"/>
                </a:solidFill>
                <a:latin typeface="Times New Roman"/>
                <a:cs typeface="Times New Roman"/>
              </a:rPr>
              <a:t> </a:t>
            </a:r>
            <a:r>
              <a:rPr sz="3100" spc="165" dirty="0">
                <a:solidFill>
                  <a:srgbClr val="FFFFFF"/>
                </a:solidFill>
                <a:latin typeface="Times New Roman"/>
                <a:cs typeface="Times New Roman"/>
              </a:rPr>
              <a:t>uncover</a:t>
            </a:r>
            <a:r>
              <a:rPr sz="3100" spc="-20" dirty="0">
                <a:solidFill>
                  <a:srgbClr val="FFFFFF"/>
                </a:solidFill>
                <a:latin typeface="Times New Roman"/>
                <a:cs typeface="Times New Roman"/>
              </a:rPr>
              <a:t> </a:t>
            </a:r>
            <a:r>
              <a:rPr sz="3100" spc="165" dirty="0">
                <a:solidFill>
                  <a:srgbClr val="FFFFFF"/>
                </a:solidFill>
                <a:latin typeface="Times New Roman"/>
                <a:cs typeface="Times New Roman"/>
              </a:rPr>
              <a:t>patterns,</a:t>
            </a:r>
            <a:r>
              <a:rPr sz="3100" spc="-20" dirty="0">
                <a:solidFill>
                  <a:srgbClr val="FFFFFF"/>
                </a:solidFill>
                <a:latin typeface="Times New Roman"/>
                <a:cs typeface="Times New Roman"/>
              </a:rPr>
              <a:t> </a:t>
            </a:r>
            <a:r>
              <a:rPr sz="3100" spc="160" dirty="0">
                <a:solidFill>
                  <a:srgbClr val="FFFFFF"/>
                </a:solidFill>
                <a:latin typeface="Times New Roman"/>
                <a:cs typeface="Times New Roman"/>
              </a:rPr>
              <a:t>trends,</a:t>
            </a:r>
            <a:r>
              <a:rPr sz="3100" spc="-20" dirty="0">
                <a:solidFill>
                  <a:srgbClr val="FFFFFF"/>
                </a:solidFill>
                <a:latin typeface="Times New Roman"/>
                <a:cs typeface="Times New Roman"/>
              </a:rPr>
              <a:t> </a:t>
            </a:r>
            <a:r>
              <a:rPr sz="3100" spc="215" dirty="0">
                <a:solidFill>
                  <a:srgbClr val="FFFFFF"/>
                </a:solidFill>
                <a:latin typeface="Times New Roman"/>
                <a:cs typeface="Times New Roman"/>
              </a:rPr>
              <a:t>and</a:t>
            </a:r>
            <a:r>
              <a:rPr sz="3100" spc="-20" dirty="0">
                <a:solidFill>
                  <a:srgbClr val="FFFFFF"/>
                </a:solidFill>
                <a:latin typeface="Times New Roman"/>
                <a:cs typeface="Times New Roman"/>
              </a:rPr>
              <a:t> </a:t>
            </a:r>
            <a:r>
              <a:rPr sz="3100" spc="125" dirty="0">
                <a:solidFill>
                  <a:srgbClr val="FFFFFF"/>
                </a:solidFill>
                <a:latin typeface="Times New Roman"/>
                <a:cs typeface="Times New Roman"/>
              </a:rPr>
              <a:t>insights</a:t>
            </a:r>
            <a:r>
              <a:rPr sz="3100" spc="-25" dirty="0">
                <a:solidFill>
                  <a:srgbClr val="FFFFFF"/>
                </a:solidFill>
                <a:latin typeface="Times New Roman"/>
                <a:cs typeface="Times New Roman"/>
              </a:rPr>
              <a:t> </a:t>
            </a:r>
            <a:r>
              <a:rPr sz="3100" spc="210" dirty="0">
                <a:solidFill>
                  <a:srgbClr val="FFFFFF"/>
                </a:solidFill>
                <a:latin typeface="Times New Roman"/>
                <a:cs typeface="Times New Roman"/>
              </a:rPr>
              <a:t>that </a:t>
            </a:r>
            <a:r>
              <a:rPr sz="3100" spc="165" dirty="0">
                <a:solidFill>
                  <a:srgbClr val="FFFFFF"/>
                </a:solidFill>
                <a:latin typeface="Times New Roman"/>
                <a:cs typeface="Times New Roman"/>
              </a:rPr>
              <a:t>can</a:t>
            </a:r>
            <a:r>
              <a:rPr sz="3100" spc="55" dirty="0">
                <a:solidFill>
                  <a:srgbClr val="FFFFFF"/>
                </a:solidFill>
                <a:latin typeface="Times New Roman"/>
                <a:cs typeface="Times New Roman"/>
              </a:rPr>
              <a:t>  </a:t>
            </a:r>
            <a:r>
              <a:rPr sz="3100" spc="125" dirty="0">
                <a:solidFill>
                  <a:srgbClr val="FFFFFF"/>
                </a:solidFill>
                <a:latin typeface="Times New Roman"/>
                <a:cs typeface="Times New Roman"/>
              </a:rPr>
              <a:t>assist</a:t>
            </a:r>
            <a:r>
              <a:rPr sz="3100" spc="60" dirty="0">
                <a:solidFill>
                  <a:srgbClr val="FFFFFF"/>
                </a:solidFill>
                <a:latin typeface="Times New Roman"/>
                <a:cs typeface="Times New Roman"/>
              </a:rPr>
              <a:t>  </a:t>
            </a:r>
            <a:r>
              <a:rPr sz="3100" spc="160" dirty="0">
                <a:solidFill>
                  <a:srgbClr val="FFFFFF"/>
                </a:solidFill>
                <a:latin typeface="Times New Roman"/>
                <a:cs typeface="Times New Roman"/>
              </a:rPr>
              <a:t>in</a:t>
            </a:r>
            <a:r>
              <a:rPr sz="3100" spc="60" dirty="0">
                <a:solidFill>
                  <a:srgbClr val="FFFFFF"/>
                </a:solidFill>
                <a:latin typeface="Times New Roman"/>
                <a:cs typeface="Times New Roman"/>
              </a:rPr>
              <a:t>  </a:t>
            </a:r>
            <a:r>
              <a:rPr sz="3100" spc="140" dirty="0">
                <a:solidFill>
                  <a:srgbClr val="FFFFFF"/>
                </a:solidFill>
                <a:latin typeface="Times New Roman"/>
                <a:cs typeface="Times New Roman"/>
              </a:rPr>
              <a:t>improving</a:t>
            </a:r>
            <a:r>
              <a:rPr sz="3100" spc="60" dirty="0">
                <a:solidFill>
                  <a:srgbClr val="FFFFFF"/>
                </a:solidFill>
                <a:latin typeface="Times New Roman"/>
                <a:cs typeface="Times New Roman"/>
              </a:rPr>
              <a:t>  </a:t>
            </a:r>
            <a:r>
              <a:rPr lang="en-IN" sz="3100" spc="60" dirty="0">
                <a:solidFill>
                  <a:srgbClr val="FFFFFF"/>
                </a:solidFill>
                <a:latin typeface="Times New Roman"/>
                <a:cs typeface="Times New Roman"/>
              </a:rPr>
              <a:t>Overall </a:t>
            </a:r>
            <a:r>
              <a:rPr lang="en-IN" sz="3100" spc="125" dirty="0">
                <a:solidFill>
                  <a:srgbClr val="FFFFFF"/>
                </a:solidFill>
                <a:latin typeface="Times New Roman"/>
                <a:cs typeface="Times New Roman"/>
              </a:rPr>
              <a:t>sales</a:t>
            </a:r>
            <a:r>
              <a:rPr sz="3100" spc="60" dirty="0">
                <a:solidFill>
                  <a:srgbClr val="FFFFFF"/>
                </a:solidFill>
                <a:latin typeface="Times New Roman"/>
                <a:cs typeface="Times New Roman"/>
              </a:rPr>
              <a:t> </a:t>
            </a:r>
            <a:r>
              <a:rPr sz="3100" spc="55" dirty="0">
                <a:solidFill>
                  <a:srgbClr val="FFFFFF"/>
                </a:solidFill>
                <a:latin typeface="Times New Roman"/>
                <a:cs typeface="Times New Roman"/>
              </a:rPr>
              <a:t> </a:t>
            </a:r>
            <a:r>
              <a:rPr lang="en-IN" sz="3100" spc="170" dirty="0">
                <a:solidFill>
                  <a:srgbClr val="FFFFFF"/>
                </a:solidFill>
                <a:latin typeface="Times New Roman"/>
                <a:cs typeface="Times New Roman"/>
              </a:rPr>
              <a:t>Regional performance</a:t>
            </a:r>
            <a:r>
              <a:rPr sz="3100" spc="170" dirty="0">
                <a:solidFill>
                  <a:srgbClr val="FFFFFF"/>
                </a:solidFill>
                <a:latin typeface="Times New Roman"/>
                <a:cs typeface="Times New Roman"/>
              </a:rPr>
              <a:t>,</a:t>
            </a:r>
            <a:r>
              <a:rPr sz="3100" spc="60" dirty="0">
                <a:solidFill>
                  <a:srgbClr val="FFFFFF"/>
                </a:solidFill>
                <a:latin typeface="Times New Roman"/>
                <a:cs typeface="Times New Roman"/>
              </a:rPr>
              <a:t>  </a:t>
            </a:r>
            <a:r>
              <a:rPr lang="en-IN" sz="3100" spc="114" dirty="0">
                <a:solidFill>
                  <a:srgbClr val="FFFFFF"/>
                </a:solidFill>
                <a:latin typeface="Times New Roman"/>
                <a:cs typeface="Times New Roman"/>
              </a:rPr>
              <a:t>Identify sales trends </a:t>
            </a:r>
            <a:r>
              <a:rPr sz="3100" spc="145" dirty="0">
                <a:solidFill>
                  <a:srgbClr val="FFFFFF"/>
                </a:solidFill>
                <a:latin typeface="Times New Roman"/>
                <a:cs typeface="Times New Roman"/>
              </a:rPr>
              <a:t>,</a:t>
            </a:r>
            <a:r>
              <a:rPr sz="3100" spc="430" dirty="0">
                <a:solidFill>
                  <a:srgbClr val="FFFFFF"/>
                </a:solidFill>
                <a:latin typeface="Times New Roman"/>
                <a:cs typeface="Times New Roman"/>
              </a:rPr>
              <a:t> </a:t>
            </a:r>
            <a:r>
              <a:rPr sz="3100" spc="215" dirty="0">
                <a:solidFill>
                  <a:srgbClr val="FFFFFF"/>
                </a:solidFill>
                <a:latin typeface="Times New Roman"/>
                <a:cs typeface="Times New Roman"/>
              </a:rPr>
              <a:t>and</a:t>
            </a:r>
            <a:r>
              <a:rPr sz="3100" spc="430" dirty="0">
                <a:solidFill>
                  <a:srgbClr val="FFFFFF"/>
                </a:solidFill>
                <a:latin typeface="Times New Roman"/>
                <a:cs typeface="Times New Roman"/>
              </a:rPr>
              <a:t> </a:t>
            </a:r>
            <a:r>
              <a:rPr sz="3100" spc="180" dirty="0">
                <a:solidFill>
                  <a:srgbClr val="FFFFFF"/>
                </a:solidFill>
                <a:latin typeface="Times New Roman"/>
                <a:cs typeface="Times New Roman"/>
              </a:rPr>
              <a:t>customer</a:t>
            </a:r>
            <a:r>
              <a:rPr sz="3100" spc="430" dirty="0">
                <a:solidFill>
                  <a:srgbClr val="FFFFFF"/>
                </a:solidFill>
                <a:latin typeface="Times New Roman"/>
                <a:cs typeface="Times New Roman"/>
              </a:rPr>
              <a:t> </a:t>
            </a:r>
            <a:r>
              <a:rPr sz="3100" spc="145" dirty="0">
                <a:solidFill>
                  <a:srgbClr val="FFFFFF"/>
                </a:solidFill>
                <a:latin typeface="Times New Roman"/>
                <a:cs typeface="Times New Roman"/>
              </a:rPr>
              <a:t>targeting</a:t>
            </a:r>
            <a:r>
              <a:rPr sz="3100" spc="430" dirty="0">
                <a:solidFill>
                  <a:srgbClr val="FFFFFF"/>
                </a:solidFill>
                <a:latin typeface="Times New Roman"/>
                <a:cs typeface="Times New Roman"/>
              </a:rPr>
              <a:t> </a:t>
            </a:r>
            <a:r>
              <a:rPr sz="3100" spc="110" dirty="0">
                <a:solidFill>
                  <a:srgbClr val="FFFFFF"/>
                </a:solidFill>
                <a:latin typeface="Times New Roman"/>
                <a:cs typeface="Times New Roman"/>
              </a:rPr>
              <a:t>strategies.</a:t>
            </a:r>
            <a:r>
              <a:rPr sz="3100" spc="430" dirty="0">
                <a:solidFill>
                  <a:srgbClr val="FFFFFF"/>
                </a:solidFill>
                <a:latin typeface="Times New Roman"/>
                <a:cs typeface="Times New Roman"/>
              </a:rPr>
              <a:t> </a:t>
            </a:r>
            <a:r>
              <a:rPr sz="3100" spc="110" dirty="0">
                <a:solidFill>
                  <a:srgbClr val="FFFFFF"/>
                </a:solidFill>
                <a:latin typeface="Times New Roman"/>
                <a:cs typeface="Times New Roman"/>
              </a:rPr>
              <a:t>The</a:t>
            </a:r>
            <a:r>
              <a:rPr sz="3100" spc="430" dirty="0">
                <a:solidFill>
                  <a:srgbClr val="FFFFFF"/>
                </a:solidFill>
                <a:latin typeface="Times New Roman"/>
                <a:cs typeface="Times New Roman"/>
              </a:rPr>
              <a:t> </a:t>
            </a:r>
            <a:r>
              <a:rPr sz="3100" spc="135" dirty="0">
                <a:solidFill>
                  <a:srgbClr val="FFFFFF"/>
                </a:solidFill>
                <a:latin typeface="Times New Roman"/>
                <a:cs typeface="Times New Roman"/>
              </a:rPr>
              <a:t>project </a:t>
            </a:r>
            <a:r>
              <a:rPr sz="3100" spc="105" dirty="0">
                <a:solidFill>
                  <a:srgbClr val="FFFFFF"/>
                </a:solidFill>
                <a:latin typeface="Times New Roman"/>
                <a:cs typeface="Times New Roman"/>
              </a:rPr>
              <a:t>focuses</a:t>
            </a:r>
            <a:r>
              <a:rPr sz="3100" spc="70" dirty="0">
                <a:solidFill>
                  <a:srgbClr val="FFFFFF"/>
                </a:solidFill>
                <a:latin typeface="Times New Roman"/>
                <a:cs typeface="Times New Roman"/>
              </a:rPr>
              <a:t> </a:t>
            </a:r>
            <a:r>
              <a:rPr sz="3100" spc="204" dirty="0">
                <a:solidFill>
                  <a:srgbClr val="FFFFFF"/>
                </a:solidFill>
                <a:latin typeface="Times New Roman"/>
                <a:cs typeface="Times New Roman"/>
              </a:rPr>
              <a:t>on</a:t>
            </a:r>
            <a:r>
              <a:rPr sz="3100" spc="70" dirty="0">
                <a:solidFill>
                  <a:srgbClr val="FFFFFF"/>
                </a:solidFill>
                <a:latin typeface="Times New Roman"/>
                <a:cs typeface="Times New Roman"/>
              </a:rPr>
              <a:t> </a:t>
            </a:r>
            <a:r>
              <a:rPr sz="3100" spc="150" dirty="0">
                <a:solidFill>
                  <a:srgbClr val="FFFFFF"/>
                </a:solidFill>
                <a:latin typeface="Times New Roman"/>
                <a:cs typeface="Times New Roman"/>
              </a:rPr>
              <a:t>key</a:t>
            </a:r>
            <a:r>
              <a:rPr sz="3100" spc="70" dirty="0">
                <a:solidFill>
                  <a:srgbClr val="FFFFFF"/>
                </a:solidFill>
                <a:latin typeface="Times New Roman"/>
                <a:cs typeface="Times New Roman"/>
              </a:rPr>
              <a:t> </a:t>
            </a:r>
            <a:r>
              <a:rPr sz="3100" spc="160" dirty="0">
                <a:solidFill>
                  <a:srgbClr val="FFFFFF"/>
                </a:solidFill>
                <a:latin typeface="Times New Roman"/>
                <a:cs typeface="Times New Roman"/>
              </a:rPr>
              <a:t>performance</a:t>
            </a:r>
            <a:r>
              <a:rPr sz="3100" spc="75" dirty="0">
                <a:solidFill>
                  <a:srgbClr val="FFFFFF"/>
                </a:solidFill>
                <a:latin typeface="Times New Roman"/>
                <a:cs typeface="Times New Roman"/>
              </a:rPr>
              <a:t> </a:t>
            </a:r>
            <a:r>
              <a:rPr sz="3100" spc="135" dirty="0">
                <a:solidFill>
                  <a:srgbClr val="FFFFFF"/>
                </a:solidFill>
                <a:latin typeface="Times New Roman"/>
                <a:cs typeface="Times New Roman"/>
              </a:rPr>
              <a:t>indicators</a:t>
            </a:r>
            <a:r>
              <a:rPr sz="3100" spc="70" dirty="0">
                <a:solidFill>
                  <a:srgbClr val="FFFFFF"/>
                </a:solidFill>
                <a:latin typeface="Times New Roman"/>
                <a:cs typeface="Times New Roman"/>
              </a:rPr>
              <a:t> </a:t>
            </a:r>
            <a:r>
              <a:rPr sz="3100" dirty="0">
                <a:solidFill>
                  <a:srgbClr val="FFFFFF"/>
                </a:solidFill>
                <a:latin typeface="Times New Roman"/>
                <a:cs typeface="Times New Roman"/>
              </a:rPr>
              <a:t>(KPIs)</a:t>
            </a:r>
            <a:r>
              <a:rPr sz="3100" spc="70" dirty="0">
                <a:solidFill>
                  <a:srgbClr val="FFFFFF"/>
                </a:solidFill>
                <a:latin typeface="Times New Roman"/>
                <a:cs typeface="Times New Roman"/>
              </a:rPr>
              <a:t> </a:t>
            </a:r>
            <a:r>
              <a:rPr sz="3100" spc="229" dirty="0">
                <a:solidFill>
                  <a:srgbClr val="FFFFFF"/>
                </a:solidFill>
                <a:latin typeface="Times New Roman"/>
                <a:cs typeface="Times New Roman"/>
              </a:rPr>
              <a:t>that</a:t>
            </a:r>
            <a:r>
              <a:rPr sz="3100" spc="75" dirty="0">
                <a:solidFill>
                  <a:srgbClr val="FFFFFF"/>
                </a:solidFill>
                <a:latin typeface="Times New Roman"/>
                <a:cs typeface="Times New Roman"/>
              </a:rPr>
              <a:t> </a:t>
            </a:r>
            <a:r>
              <a:rPr sz="3100" spc="145" dirty="0">
                <a:solidFill>
                  <a:srgbClr val="FFFFFF"/>
                </a:solidFill>
                <a:latin typeface="Times New Roman"/>
                <a:cs typeface="Times New Roman"/>
              </a:rPr>
              <a:t>provide</a:t>
            </a:r>
            <a:r>
              <a:rPr sz="3100" spc="70" dirty="0">
                <a:solidFill>
                  <a:srgbClr val="FFFFFF"/>
                </a:solidFill>
                <a:latin typeface="Times New Roman"/>
                <a:cs typeface="Times New Roman"/>
              </a:rPr>
              <a:t> </a:t>
            </a:r>
            <a:r>
              <a:rPr sz="3100" spc="140" dirty="0">
                <a:solidFill>
                  <a:srgbClr val="FFFFFF"/>
                </a:solidFill>
                <a:latin typeface="Times New Roman"/>
                <a:cs typeface="Times New Roman"/>
              </a:rPr>
              <a:t>a </a:t>
            </a:r>
            <a:r>
              <a:rPr sz="3100" spc="130" dirty="0">
                <a:solidFill>
                  <a:srgbClr val="FFFFFF"/>
                </a:solidFill>
                <a:latin typeface="Times New Roman"/>
                <a:cs typeface="Times New Roman"/>
              </a:rPr>
              <a:t>detailed</a:t>
            </a:r>
            <a:r>
              <a:rPr sz="3100" dirty="0">
                <a:solidFill>
                  <a:srgbClr val="FFFFFF"/>
                </a:solidFill>
                <a:latin typeface="Times New Roman"/>
                <a:cs typeface="Times New Roman"/>
              </a:rPr>
              <a:t>  </a:t>
            </a:r>
            <a:r>
              <a:rPr sz="3100" spc="175" dirty="0">
                <a:solidFill>
                  <a:srgbClr val="FFFFFF"/>
                </a:solidFill>
                <a:latin typeface="Times New Roman"/>
                <a:cs typeface="Times New Roman"/>
              </a:rPr>
              <a:t>understanding</a:t>
            </a:r>
            <a:r>
              <a:rPr sz="3100" dirty="0">
                <a:solidFill>
                  <a:srgbClr val="FFFFFF"/>
                </a:solidFill>
                <a:latin typeface="Times New Roman"/>
                <a:cs typeface="Times New Roman"/>
              </a:rPr>
              <a:t>  </a:t>
            </a:r>
            <a:r>
              <a:rPr sz="3100" spc="60" dirty="0">
                <a:solidFill>
                  <a:srgbClr val="FFFFFF"/>
                </a:solidFill>
                <a:latin typeface="Times New Roman"/>
                <a:cs typeface="Times New Roman"/>
              </a:rPr>
              <a:t>of</a:t>
            </a:r>
            <a:r>
              <a:rPr sz="3100" spc="5" dirty="0">
                <a:solidFill>
                  <a:srgbClr val="FFFFFF"/>
                </a:solidFill>
                <a:latin typeface="Times New Roman"/>
                <a:cs typeface="Times New Roman"/>
              </a:rPr>
              <a:t>  </a:t>
            </a:r>
            <a:r>
              <a:rPr lang="en-IN" sz="3100" spc="125" dirty="0">
                <a:solidFill>
                  <a:srgbClr val="FFFFFF"/>
                </a:solidFill>
                <a:latin typeface="Times New Roman"/>
                <a:cs typeface="Times New Roman"/>
              </a:rPr>
              <a:t>sales</a:t>
            </a:r>
            <a:r>
              <a:rPr sz="3100" dirty="0">
                <a:solidFill>
                  <a:srgbClr val="FFFFFF"/>
                </a:solidFill>
                <a:latin typeface="Times New Roman"/>
                <a:cs typeface="Times New Roman"/>
              </a:rPr>
              <a:t>  </a:t>
            </a:r>
            <a:r>
              <a:rPr sz="3100" spc="130" dirty="0">
                <a:solidFill>
                  <a:srgbClr val="FFFFFF"/>
                </a:solidFill>
                <a:latin typeface="Times New Roman"/>
                <a:cs typeface="Times New Roman"/>
              </a:rPr>
              <a:t>behaviors</a:t>
            </a:r>
            <a:r>
              <a:rPr sz="3100" spc="5" dirty="0">
                <a:solidFill>
                  <a:srgbClr val="FFFFFF"/>
                </a:solidFill>
                <a:latin typeface="Times New Roman"/>
                <a:cs typeface="Times New Roman"/>
              </a:rPr>
              <a:t>  </a:t>
            </a:r>
            <a:r>
              <a:rPr sz="3100" spc="125" dirty="0">
                <a:solidFill>
                  <a:srgbClr val="FFFFFF"/>
                </a:solidFill>
                <a:latin typeface="Times New Roman"/>
                <a:cs typeface="Times New Roman"/>
              </a:rPr>
              <a:t>across</a:t>
            </a:r>
            <a:r>
              <a:rPr sz="3100" dirty="0">
                <a:solidFill>
                  <a:srgbClr val="FFFFFF"/>
                </a:solidFill>
                <a:latin typeface="Times New Roman"/>
                <a:cs typeface="Times New Roman"/>
              </a:rPr>
              <a:t>  </a:t>
            </a:r>
            <a:r>
              <a:rPr sz="3100" spc="120" dirty="0">
                <a:solidFill>
                  <a:srgbClr val="FFFFFF"/>
                </a:solidFill>
                <a:latin typeface="Times New Roman"/>
                <a:cs typeface="Times New Roman"/>
              </a:rPr>
              <a:t>different </a:t>
            </a:r>
            <a:r>
              <a:rPr sz="3100" spc="125" dirty="0">
                <a:solidFill>
                  <a:srgbClr val="FFFFFF"/>
                </a:solidFill>
                <a:latin typeface="Times New Roman"/>
                <a:cs typeface="Times New Roman"/>
              </a:rPr>
              <a:t>segments.</a:t>
            </a:r>
            <a:endParaRPr sz="3100" dirty="0">
              <a:latin typeface="Times New Roman"/>
              <a:cs typeface="Times New Roman"/>
            </a:endParaRPr>
          </a:p>
          <a:p>
            <a:pPr marL="12700" marR="5080" algn="just">
              <a:lnSpc>
                <a:spcPct val="116900"/>
              </a:lnSpc>
              <a:spcBef>
                <a:spcPts val="2625"/>
              </a:spcBef>
            </a:pPr>
            <a:r>
              <a:rPr sz="3100" dirty="0">
                <a:solidFill>
                  <a:srgbClr val="FFFFFF"/>
                </a:solidFill>
                <a:latin typeface="Times New Roman"/>
                <a:cs typeface="Times New Roman"/>
              </a:rPr>
              <a:t>To</a:t>
            </a:r>
            <a:r>
              <a:rPr sz="3100" spc="630" dirty="0">
                <a:solidFill>
                  <a:srgbClr val="FFFFFF"/>
                </a:solidFill>
                <a:latin typeface="Times New Roman"/>
                <a:cs typeface="Times New Roman"/>
              </a:rPr>
              <a:t> </a:t>
            </a:r>
            <a:r>
              <a:rPr sz="3100" spc="75" dirty="0">
                <a:solidFill>
                  <a:srgbClr val="FFFFFF"/>
                </a:solidFill>
                <a:latin typeface="Times New Roman"/>
                <a:cs typeface="Times New Roman"/>
              </a:rPr>
              <a:t>effectively</a:t>
            </a:r>
            <a:r>
              <a:rPr sz="3100" spc="630" dirty="0">
                <a:solidFill>
                  <a:srgbClr val="FFFFFF"/>
                </a:solidFill>
                <a:latin typeface="Times New Roman"/>
                <a:cs typeface="Times New Roman"/>
              </a:rPr>
              <a:t> </a:t>
            </a:r>
            <a:r>
              <a:rPr sz="3100" spc="90" dirty="0">
                <a:solidFill>
                  <a:srgbClr val="FFFFFF"/>
                </a:solidFill>
                <a:latin typeface="Times New Roman"/>
                <a:cs typeface="Times New Roman"/>
              </a:rPr>
              <a:t>visualize</a:t>
            </a:r>
            <a:r>
              <a:rPr sz="3100" spc="630" dirty="0">
                <a:solidFill>
                  <a:srgbClr val="FFFFFF"/>
                </a:solidFill>
                <a:latin typeface="Times New Roman"/>
                <a:cs typeface="Times New Roman"/>
              </a:rPr>
              <a:t> </a:t>
            </a:r>
            <a:r>
              <a:rPr sz="3100" spc="215" dirty="0">
                <a:solidFill>
                  <a:srgbClr val="FFFFFF"/>
                </a:solidFill>
                <a:latin typeface="Times New Roman"/>
                <a:cs typeface="Times New Roman"/>
              </a:rPr>
              <a:t>and</a:t>
            </a:r>
            <a:r>
              <a:rPr sz="3100" spc="630" dirty="0">
                <a:solidFill>
                  <a:srgbClr val="FFFFFF"/>
                </a:solidFill>
                <a:latin typeface="Times New Roman"/>
                <a:cs typeface="Times New Roman"/>
              </a:rPr>
              <a:t> </a:t>
            </a:r>
            <a:r>
              <a:rPr sz="3100" spc="190" dirty="0">
                <a:solidFill>
                  <a:srgbClr val="FFFFFF"/>
                </a:solidFill>
                <a:latin typeface="Times New Roman"/>
                <a:cs typeface="Times New Roman"/>
              </a:rPr>
              <a:t>interpret</a:t>
            </a:r>
            <a:r>
              <a:rPr sz="3100" spc="630" dirty="0">
                <a:solidFill>
                  <a:srgbClr val="FFFFFF"/>
                </a:solidFill>
                <a:latin typeface="Times New Roman"/>
                <a:cs typeface="Times New Roman"/>
              </a:rPr>
              <a:t> </a:t>
            </a:r>
            <a:r>
              <a:rPr sz="3100" spc="225" dirty="0">
                <a:solidFill>
                  <a:srgbClr val="FFFFFF"/>
                </a:solidFill>
                <a:latin typeface="Times New Roman"/>
                <a:cs typeface="Times New Roman"/>
              </a:rPr>
              <a:t>the</a:t>
            </a:r>
            <a:r>
              <a:rPr sz="3100" spc="630" dirty="0">
                <a:solidFill>
                  <a:srgbClr val="FFFFFF"/>
                </a:solidFill>
                <a:latin typeface="Times New Roman"/>
                <a:cs typeface="Times New Roman"/>
              </a:rPr>
              <a:t> </a:t>
            </a:r>
            <a:r>
              <a:rPr sz="3100" spc="130" dirty="0">
                <a:solidFill>
                  <a:srgbClr val="FFFFFF"/>
                </a:solidFill>
                <a:latin typeface="Times New Roman"/>
                <a:cs typeface="Times New Roman"/>
              </a:rPr>
              <a:t>data,</a:t>
            </a:r>
            <a:r>
              <a:rPr sz="3100" spc="635" dirty="0">
                <a:solidFill>
                  <a:srgbClr val="FFFFFF"/>
                </a:solidFill>
                <a:latin typeface="Times New Roman"/>
                <a:cs typeface="Times New Roman"/>
              </a:rPr>
              <a:t> </a:t>
            </a:r>
            <a:r>
              <a:rPr sz="3100" spc="185" dirty="0">
                <a:solidFill>
                  <a:srgbClr val="FFFFFF"/>
                </a:solidFill>
                <a:latin typeface="Times New Roman"/>
                <a:cs typeface="Times New Roman"/>
              </a:rPr>
              <a:t>we</a:t>
            </a:r>
            <a:r>
              <a:rPr sz="3100" spc="630" dirty="0">
                <a:solidFill>
                  <a:srgbClr val="FFFFFF"/>
                </a:solidFill>
                <a:latin typeface="Times New Roman"/>
                <a:cs typeface="Times New Roman"/>
              </a:rPr>
              <a:t> </a:t>
            </a:r>
            <a:r>
              <a:rPr sz="3100" spc="155" dirty="0">
                <a:solidFill>
                  <a:srgbClr val="FFFFFF"/>
                </a:solidFill>
                <a:latin typeface="Times New Roman"/>
                <a:cs typeface="Times New Roman"/>
              </a:rPr>
              <a:t>created </a:t>
            </a:r>
            <a:r>
              <a:rPr sz="3100" spc="140" dirty="0">
                <a:solidFill>
                  <a:srgbClr val="FFFFFF"/>
                </a:solidFill>
                <a:latin typeface="Times New Roman"/>
                <a:cs typeface="Times New Roman"/>
              </a:rPr>
              <a:t>interactive</a:t>
            </a:r>
            <a:r>
              <a:rPr sz="3100" spc="-185" dirty="0">
                <a:solidFill>
                  <a:srgbClr val="FFFFFF"/>
                </a:solidFill>
                <a:latin typeface="Times New Roman"/>
                <a:cs typeface="Times New Roman"/>
              </a:rPr>
              <a:t> </a:t>
            </a:r>
            <a:r>
              <a:rPr sz="3100" spc="160" dirty="0">
                <a:solidFill>
                  <a:srgbClr val="FFFFFF"/>
                </a:solidFill>
                <a:latin typeface="Times New Roman"/>
                <a:cs typeface="Times New Roman"/>
              </a:rPr>
              <a:t>dashboards</a:t>
            </a:r>
            <a:r>
              <a:rPr sz="3100" spc="-185" dirty="0">
                <a:solidFill>
                  <a:srgbClr val="FFFFFF"/>
                </a:solidFill>
                <a:latin typeface="Times New Roman"/>
                <a:cs typeface="Times New Roman"/>
              </a:rPr>
              <a:t> </a:t>
            </a:r>
            <a:r>
              <a:rPr sz="3100" spc="135" dirty="0">
                <a:solidFill>
                  <a:srgbClr val="FFFFFF"/>
                </a:solidFill>
                <a:latin typeface="Times New Roman"/>
                <a:cs typeface="Times New Roman"/>
              </a:rPr>
              <a:t>using</a:t>
            </a:r>
            <a:r>
              <a:rPr sz="3100" spc="-185" dirty="0">
                <a:solidFill>
                  <a:srgbClr val="FFFFFF"/>
                </a:solidFill>
                <a:latin typeface="Times New Roman"/>
                <a:cs typeface="Times New Roman"/>
              </a:rPr>
              <a:t> </a:t>
            </a:r>
            <a:r>
              <a:rPr sz="3100" spc="225" dirty="0">
                <a:solidFill>
                  <a:srgbClr val="FFFFFF"/>
                </a:solidFill>
                <a:latin typeface="Times New Roman"/>
                <a:cs typeface="Times New Roman"/>
              </a:rPr>
              <a:t>the</a:t>
            </a:r>
            <a:r>
              <a:rPr sz="3100" spc="-185" dirty="0">
                <a:solidFill>
                  <a:srgbClr val="FFFFFF"/>
                </a:solidFill>
                <a:latin typeface="Times New Roman"/>
                <a:cs typeface="Times New Roman"/>
              </a:rPr>
              <a:t> </a:t>
            </a:r>
            <a:r>
              <a:rPr sz="3100" spc="60" dirty="0">
                <a:solidFill>
                  <a:srgbClr val="FFFFFF"/>
                </a:solidFill>
                <a:latin typeface="Times New Roman"/>
                <a:cs typeface="Times New Roman"/>
              </a:rPr>
              <a:t>following</a:t>
            </a:r>
            <a:r>
              <a:rPr sz="3100" spc="-185" dirty="0">
                <a:solidFill>
                  <a:srgbClr val="FFFFFF"/>
                </a:solidFill>
                <a:latin typeface="Times New Roman"/>
                <a:cs typeface="Times New Roman"/>
              </a:rPr>
              <a:t> </a:t>
            </a:r>
            <a:r>
              <a:rPr sz="3100" spc="55" dirty="0">
                <a:solidFill>
                  <a:srgbClr val="FFFFFF"/>
                </a:solidFill>
                <a:latin typeface="Times New Roman"/>
                <a:cs typeface="Times New Roman"/>
              </a:rPr>
              <a:t>tools:</a:t>
            </a:r>
            <a:endParaRPr sz="3100" dirty="0">
              <a:latin typeface="Times New Roman"/>
              <a:cs typeface="Times New Roman"/>
            </a:endParaRPr>
          </a:p>
          <a:p>
            <a:pPr marL="12700" marR="5080" algn="just">
              <a:lnSpc>
                <a:spcPct val="116900"/>
              </a:lnSpc>
            </a:pPr>
            <a:r>
              <a:rPr sz="3100" dirty="0">
                <a:solidFill>
                  <a:srgbClr val="FFD017"/>
                </a:solidFill>
                <a:latin typeface="Cambria"/>
                <a:cs typeface="Cambria"/>
              </a:rPr>
              <a:t>Excel,</a:t>
            </a:r>
            <a:r>
              <a:rPr sz="3100" spc="45" dirty="0">
                <a:solidFill>
                  <a:srgbClr val="FFD017"/>
                </a:solidFill>
                <a:latin typeface="Cambria"/>
                <a:cs typeface="Cambria"/>
              </a:rPr>
              <a:t> </a:t>
            </a:r>
            <a:r>
              <a:rPr sz="3100" dirty="0">
                <a:solidFill>
                  <a:srgbClr val="FFD017"/>
                </a:solidFill>
                <a:latin typeface="Cambria"/>
                <a:cs typeface="Cambria"/>
              </a:rPr>
              <a:t>Tableau,</a:t>
            </a:r>
            <a:r>
              <a:rPr sz="3100" spc="45" dirty="0">
                <a:solidFill>
                  <a:srgbClr val="FFD017"/>
                </a:solidFill>
                <a:latin typeface="Cambria"/>
                <a:cs typeface="Cambria"/>
              </a:rPr>
              <a:t> </a:t>
            </a:r>
            <a:r>
              <a:rPr sz="3100" dirty="0">
                <a:solidFill>
                  <a:srgbClr val="FFD017"/>
                </a:solidFill>
                <a:latin typeface="Cambria"/>
                <a:cs typeface="Cambria"/>
              </a:rPr>
              <a:t>and</a:t>
            </a:r>
            <a:r>
              <a:rPr sz="3100" spc="45" dirty="0">
                <a:solidFill>
                  <a:srgbClr val="FFD017"/>
                </a:solidFill>
                <a:latin typeface="Cambria"/>
                <a:cs typeface="Cambria"/>
              </a:rPr>
              <a:t> </a:t>
            </a:r>
            <a:r>
              <a:rPr sz="3100" dirty="0">
                <a:solidFill>
                  <a:srgbClr val="FFD017"/>
                </a:solidFill>
                <a:latin typeface="Cambria"/>
                <a:cs typeface="Cambria"/>
              </a:rPr>
              <a:t>Power</a:t>
            </a:r>
            <a:r>
              <a:rPr sz="3100" spc="45" dirty="0">
                <a:solidFill>
                  <a:srgbClr val="FFD017"/>
                </a:solidFill>
                <a:latin typeface="Cambria"/>
                <a:cs typeface="Cambria"/>
              </a:rPr>
              <a:t> </a:t>
            </a:r>
            <a:r>
              <a:rPr sz="3100" spc="55" dirty="0">
                <a:solidFill>
                  <a:srgbClr val="FFD017"/>
                </a:solidFill>
                <a:latin typeface="Cambria"/>
                <a:cs typeface="Cambria"/>
              </a:rPr>
              <a:t>BI</a:t>
            </a:r>
            <a:r>
              <a:rPr sz="3100" spc="45" dirty="0">
                <a:solidFill>
                  <a:srgbClr val="FFD017"/>
                </a:solidFill>
                <a:latin typeface="Cambria"/>
                <a:cs typeface="Cambria"/>
              </a:rPr>
              <a:t> </a:t>
            </a:r>
            <a:r>
              <a:rPr sz="3100" dirty="0">
                <a:solidFill>
                  <a:srgbClr val="FFFFFF"/>
                </a:solidFill>
                <a:latin typeface="Times New Roman"/>
                <a:cs typeface="Times New Roman"/>
              </a:rPr>
              <a:t>.</a:t>
            </a:r>
            <a:r>
              <a:rPr sz="3100" spc="-45" dirty="0">
                <a:solidFill>
                  <a:srgbClr val="FFFFFF"/>
                </a:solidFill>
                <a:latin typeface="Times New Roman"/>
                <a:cs typeface="Times New Roman"/>
              </a:rPr>
              <a:t> </a:t>
            </a:r>
            <a:r>
              <a:rPr sz="3100" spc="110" dirty="0">
                <a:solidFill>
                  <a:srgbClr val="FFFFFF"/>
                </a:solidFill>
                <a:latin typeface="Times New Roman"/>
                <a:cs typeface="Times New Roman"/>
              </a:rPr>
              <a:t>These</a:t>
            </a:r>
            <a:r>
              <a:rPr sz="3100" spc="-40" dirty="0">
                <a:solidFill>
                  <a:srgbClr val="FFFFFF"/>
                </a:solidFill>
                <a:latin typeface="Times New Roman"/>
                <a:cs typeface="Times New Roman"/>
              </a:rPr>
              <a:t> </a:t>
            </a:r>
            <a:r>
              <a:rPr sz="3100" spc="160" dirty="0">
                <a:solidFill>
                  <a:srgbClr val="FFFFFF"/>
                </a:solidFill>
                <a:latin typeface="Times New Roman"/>
                <a:cs typeface="Times New Roman"/>
              </a:rPr>
              <a:t>dashboards</a:t>
            </a:r>
            <a:r>
              <a:rPr sz="3100" spc="-45" dirty="0">
                <a:solidFill>
                  <a:srgbClr val="FFFFFF"/>
                </a:solidFill>
                <a:latin typeface="Times New Roman"/>
                <a:cs typeface="Times New Roman"/>
              </a:rPr>
              <a:t> </a:t>
            </a:r>
            <a:r>
              <a:rPr sz="3100" spc="100" dirty="0">
                <a:solidFill>
                  <a:srgbClr val="FFFFFF"/>
                </a:solidFill>
                <a:latin typeface="Times New Roman"/>
                <a:cs typeface="Times New Roman"/>
              </a:rPr>
              <a:t>allowed</a:t>
            </a:r>
            <a:r>
              <a:rPr sz="3100" spc="-45" dirty="0">
                <a:solidFill>
                  <a:srgbClr val="FFFFFF"/>
                </a:solidFill>
                <a:latin typeface="Times New Roman"/>
                <a:cs typeface="Times New Roman"/>
              </a:rPr>
              <a:t> </a:t>
            </a:r>
            <a:r>
              <a:rPr sz="3100" spc="114" dirty="0">
                <a:solidFill>
                  <a:srgbClr val="FFFFFF"/>
                </a:solidFill>
                <a:latin typeface="Times New Roman"/>
                <a:cs typeface="Times New Roman"/>
              </a:rPr>
              <a:t>for</a:t>
            </a:r>
            <a:r>
              <a:rPr sz="3100" spc="-45" dirty="0">
                <a:solidFill>
                  <a:srgbClr val="FFFFFF"/>
                </a:solidFill>
                <a:latin typeface="Times New Roman"/>
                <a:cs typeface="Times New Roman"/>
              </a:rPr>
              <a:t> </a:t>
            </a:r>
            <a:r>
              <a:rPr sz="3100" spc="140" dirty="0">
                <a:solidFill>
                  <a:srgbClr val="FFFFFF"/>
                </a:solidFill>
                <a:latin typeface="Times New Roman"/>
                <a:cs typeface="Times New Roman"/>
              </a:rPr>
              <a:t>a </a:t>
            </a:r>
            <a:r>
              <a:rPr sz="3100" spc="155" dirty="0">
                <a:solidFill>
                  <a:srgbClr val="FFFFFF"/>
                </a:solidFill>
                <a:latin typeface="Times New Roman"/>
                <a:cs typeface="Times New Roman"/>
              </a:rPr>
              <a:t>dynamic</a:t>
            </a:r>
            <a:r>
              <a:rPr sz="3100" spc="140" dirty="0">
                <a:solidFill>
                  <a:srgbClr val="FFFFFF"/>
                </a:solidFill>
                <a:latin typeface="Times New Roman"/>
                <a:cs typeface="Times New Roman"/>
              </a:rPr>
              <a:t>  </a:t>
            </a:r>
            <a:r>
              <a:rPr sz="3100" spc="215" dirty="0">
                <a:solidFill>
                  <a:srgbClr val="FFFFFF"/>
                </a:solidFill>
                <a:latin typeface="Times New Roman"/>
                <a:cs typeface="Times New Roman"/>
              </a:rPr>
              <a:t>and</a:t>
            </a:r>
            <a:r>
              <a:rPr sz="3100" spc="140" dirty="0">
                <a:solidFill>
                  <a:srgbClr val="FFFFFF"/>
                </a:solidFill>
                <a:latin typeface="Times New Roman"/>
                <a:cs typeface="Times New Roman"/>
              </a:rPr>
              <a:t>  </a:t>
            </a:r>
            <a:r>
              <a:rPr sz="3100" spc="130" dirty="0">
                <a:solidFill>
                  <a:srgbClr val="FFFFFF"/>
                </a:solidFill>
                <a:latin typeface="Times New Roman"/>
                <a:cs typeface="Times New Roman"/>
              </a:rPr>
              <a:t>detailed</a:t>
            </a:r>
            <a:r>
              <a:rPr sz="3100" spc="140" dirty="0">
                <a:solidFill>
                  <a:srgbClr val="FFFFFF"/>
                </a:solidFill>
                <a:latin typeface="Times New Roman"/>
                <a:cs typeface="Times New Roman"/>
              </a:rPr>
              <a:t>  </a:t>
            </a:r>
            <a:r>
              <a:rPr sz="3100" spc="135" dirty="0">
                <a:solidFill>
                  <a:srgbClr val="FFFFFF"/>
                </a:solidFill>
                <a:latin typeface="Times New Roman"/>
                <a:cs typeface="Times New Roman"/>
              </a:rPr>
              <a:t>exploration</a:t>
            </a:r>
            <a:r>
              <a:rPr sz="3100" spc="140" dirty="0">
                <a:solidFill>
                  <a:srgbClr val="FFFFFF"/>
                </a:solidFill>
                <a:latin typeface="Times New Roman"/>
                <a:cs typeface="Times New Roman"/>
              </a:rPr>
              <a:t>  </a:t>
            </a:r>
            <a:r>
              <a:rPr sz="3100" spc="60" dirty="0">
                <a:solidFill>
                  <a:srgbClr val="FFFFFF"/>
                </a:solidFill>
                <a:latin typeface="Times New Roman"/>
                <a:cs typeface="Times New Roman"/>
              </a:rPr>
              <a:t>of</a:t>
            </a:r>
            <a:r>
              <a:rPr sz="3100" spc="140" dirty="0">
                <a:solidFill>
                  <a:srgbClr val="FFFFFF"/>
                </a:solidFill>
                <a:latin typeface="Times New Roman"/>
                <a:cs typeface="Times New Roman"/>
              </a:rPr>
              <a:t>  </a:t>
            </a:r>
            <a:r>
              <a:rPr sz="3100" spc="225" dirty="0">
                <a:solidFill>
                  <a:srgbClr val="FFFFFF"/>
                </a:solidFill>
                <a:latin typeface="Times New Roman"/>
                <a:cs typeface="Times New Roman"/>
              </a:rPr>
              <a:t>the</a:t>
            </a:r>
            <a:r>
              <a:rPr sz="3100" spc="140" dirty="0">
                <a:solidFill>
                  <a:srgbClr val="FFFFFF"/>
                </a:solidFill>
                <a:latin typeface="Times New Roman"/>
                <a:cs typeface="Times New Roman"/>
              </a:rPr>
              <a:t>  </a:t>
            </a:r>
            <a:r>
              <a:rPr sz="3100" spc="130" dirty="0">
                <a:solidFill>
                  <a:srgbClr val="FFFFFF"/>
                </a:solidFill>
                <a:latin typeface="Times New Roman"/>
                <a:cs typeface="Times New Roman"/>
              </a:rPr>
              <a:t>data,</a:t>
            </a:r>
            <a:r>
              <a:rPr sz="3100" spc="140" dirty="0">
                <a:solidFill>
                  <a:srgbClr val="FFFFFF"/>
                </a:solidFill>
                <a:latin typeface="Times New Roman"/>
                <a:cs typeface="Times New Roman"/>
              </a:rPr>
              <a:t>  </a:t>
            </a:r>
            <a:r>
              <a:rPr sz="3100" spc="114" dirty="0">
                <a:solidFill>
                  <a:srgbClr val="FFFFFF"/>
                </a:solidFill>
                <a:latin typeface="Times New Roman"/>
                <a:cs typeface="Times New Roman"/>
              </a:rPr>
              <a:t>providing actionable</a:t>
            </a:r>
            <a:r>
              <a:rPr sz="3100" spc="235" dirty="0">
                <a:solidFill>
                  <a:srgbClr val="FFFFFF"/>
                </a:solidFill>
                <a:latin typeface="Times New Roman"/>
                <a:cs typeface="Times New Roman"/>
              </a:rPr>
              <a:t>  </a:t>
            </a:r>
            <a:r>
              <a:rPr sz="3100" spc="125" dirty="0">
                <a:solidFill>
                  <a:srgbClr val="FFFFFF"/>
                </a:solidFill>
                <a:latin typeface="Times New Roman"/>
                <a:cs typeface="Times New Roman"/>
              </a:rPr>
              <a:t>insights</a:t>
            </a:r>
            <a:r>
              <a:rPr sz="3100" spc="235" dirty="0">
                <a:solidFill>
                  <a:srgbClr val="FFFFFF"/>
                </a:solidFill>
                <a:latin typeface="Times New Roman"/>
                <a:cs typeface="Times New Roman"/>
              </a:rPr>
              <a:t>  </a:t>
            </a:r>
            <a:r>
              <a:rPr sz="3100" spc="229" dirty="0">
                <a:solidFill>
                  <a:srgbClr val="FFFFFF"/>
                </a:solidFill>
                <a:latin typeface="Times New Roman"/>
                <a:cs typeface="Times New Roman"/>
              </a:rPr>
              <a:t>that</a:t>
            </a:r>
            <a:r>
              <a:rPr sz="3100" spc="235" dirty="0">
                <a:solidFill>
                  <a:srgbClr val="FFFFFF"/>
                </a:solidFill>
                <a:latin typeface="Times New Roman"/>
                <a:cs typeface="Times New Roman"/>
              </a:rPr>
              <a:t>  </a:t>
            </a:r>
            <a:r>
              <a:rPr sz="3100" spc="165" dirty="0">
                <a:solidFill>
                  <a:srgbClr val="FFFFFF"/>
                </a:solidFill>
                <a:latin typeface="Times New Roman"/>
                <a:cs typeface="Times New Roman"/>
              </a:rPr>
              <a:t>can</a:t>
            </a:r>
            <a:r>
              <a:rPr sz="3100" spc="235" dirty="0">
                <a:solidFill>
                  <a:srgbClr val="FFFFFF"/>
                </a:solidFill>
                <a:latin typeface="Times New Roman"/>
                <a:cs typeface="Times New Roman"/>
              </a:rPr>
              <a:t>  </a:t>
            </a:r>
            <a:r>
              <a:rPr sz="3100" spc="160" dirty="0">
                <a:solidFill>
                  <a:srgbClr val="FFFFFF"/>
                </a:solidFill>
                <a:latin typeface="Times New Roman"/>
                <a:cs typeface="Times New Roman"/>
              </a:rPr>
              <a:t>be</a:t>
            </a:r>
            <a:r>
              <a:rPr sz="3100" spc="235" dirty="0">
                <a:solidFill>
                  <a:srgbClr val="FFFFFF"/>
                </a:solidFill>
                <a:latin typeface="Times New Roman"/>
                <a:cs typeface="Times New Roman"/>
              </a:rPr>
              <a:t>  </a:t>
            </a:r>
            <a:r>
              <a:rPr sz="3100" spc="80" dirty="0">
                <a:solidFill>
                  <a:srgbClr val="FFFFFF"/>
                </a:solidFill>
                <a:latin typeface="Times New Roman"/>
                <a:cs typeface="Times New Roman"/>
              </a:rPr>
              <a:t>easily</a:t>
            </a:r>
            <a:r>
              <a:rPr sz="3100" spc="235" dirty="0">
                <a:solidFill>
                  <a:srgbClr val="FFFFFF"/>
                </a:solidFill>
                <a:latin typeface="Times New Roman"/>
                <a:cs typeface="Times New Roman"/>
              </a:rPr>
              <a:t>  </a:t>
            </a:r>
            <a:r>
              <a:rPr sz="3100" spc="170" dirty="0">
                <a:solidFill>
                  <a:srgbClr val="FFFFFF"/>
                </a:solidFill>
                <a:latin typeface="Times New Roman"/>
                <a:cs typeface="Times New Roman"/>
              </a:rPr>
              <a:t>communicated</a:t>
            </a:r>
            <a:r>
              <a:rPr sz="3100" spc="235" dirty="0">
                <a:solidFill>
                  <a:srgbClr val="FFFFFF"/>
                </a:solidFill>
                <a:latin typeface="Times New Roman"/>
                <a:cs typeface="Times New Roman"/>
              </a:rPr>
              <a:t>  </a:t>
            </a:r>
            <a:r>
              <a:rPr sz="3100" spc="175" dirty="0">
                <a:solidFill>
                  <a:srgbClr val="FFFFFF"/>
                </a:solidFill>
                <a:latin typeface="Times New Roman"/>
                <a:cs typeface="Times New Roman"/>
              </a:rPr>
              <a:t>to </a:t>
            </a:r>
            <a:r>
              <a:rPr sz="3100" spc="110" dirty="0">
                <a:solidFill>
                  <a:srgbClr val="FFFFFF"/>
                </a:solidFill>
                <a:latin typeface="Times New Roman"/>
                <a:cs typeface="Times New Roman"/>
              </a:rPr>
              <a:t>stakeholders.</a:t>
            </a:r>
            <a:endParaRPr sz="3100" dirty="0">
              <a:latin typeface="Times New Roman"/>
              <a:cs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229362" rIns="0" bIns="0" rtlCol="0">
            <a:spAutoFit/>
          </a:bodyPr>
          <a:lstStyle/>
          <a:p>
            <a:pPr marL="4520565">
              <a:lnSpc>
                <a:spcPct val="100000"/>
              </a:lnSpc>
              <a:spcBef>
                <a:spcPts val="95"/>
              </a:spcBef>
            </a:pPr>
            <a:r>
              <a:rPr spc="-254" dirty="0"/>
              <a:t>TABLEAU</a:t>
            </a:r>
            <a:r>
              <a:rPr spc="-114" dirty="0"/>
              <a:t> </a:t>
            </a:r>
            <a:r>
              <a:rPr spc="-60" dirty="0"/>
              <a:t>DASHBOARD</a:t>
            </a:r>
          </a:p>
        </p:txBody>
      </p:sp>
      <p:pic>
        <p:nvPicPr>
          <p:cNvPr id="9" name="Picture 8">
            <a:extLst>
              <a:ext uri="{FF2B5EF4-FFF2-40B4-BE49-F238E27FC236}">
                <a16:creationId xmlns:a16="http://schemas.microsoft.com/office/drawing/2014/main" id="{5DBBF352-FAB5-3B5B-3D6D-529FD615D299}"/>
              </a:ext>
            </a:extLst>
          </p:cNvPr>
          <p:cNvPicPr>
            <a:picLocks noChangeAspect="1"/>
          </p:cNvPicPr>
          <p:nvPr/>
        </p:nvPicPr>
        <p:blipFill>
          <a:blip r:embed="rId2"/>
          <a:stretch>
            <a:fillRect/>
          </a:stretch>
        </p:blipFill>
        <p:spPr>
          <a:xfrm>
            <a:off x="152401" y="1257300"/>
            <a:ext cx="17907000" cy="8915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229362" rIns="0" bIns="0" rtlCol="0">
            <a:spAutoFit/>
          </a:bodyPr>
          <a:lstStyle/>
          <a:p>
            <a:pPr marL="4520565">
              <a:lnSpc>
                <a:spcPct val="100000"/>
              </a:lnSpc>
              <a:spcBef>
                <a:spcPts val="95"/>
              </a:spcBef>
            </a:pPr>
            <a:r>
              <a:rPr spc="-254" dirty="0"/>
              <a:t>TABLEAU</a:t>
            </a:r>
            <a:r>
              <a:rPr spc="-114" dirty="0"/>
              <a:t> </a:t>
            </a:r>
            <a:r>
              <a:rPr spc="-60" dirty="0"/>
              <a:t>DASHBOARD</a:t>
            </a:r>
          </a:p>
        </p:txBody>
      </p:sp>
      <p:pic>
        <p:nvPicPr>
          <p:cNvPr id="3" name="Picture 2">
            <a:extLst>
              <a:ext uri="{FF2B5EF4-FFF2-40B4-BE49-F238E27FC236}">
                <a16:creationId xmlns:a16="http://schemas.microsoft.com/office/drawing/2014/main" id="{FCD80E99-DE04-A5B8-B1C2-2D372A018659}"/>
              </a:ext>
            </a:extLst>
          </p:cNvPr>
          <p:cNvPicPr>
            <a:picLocks noChangeAspect="1"/>
          </p:cNvPicPr>
          <p:nvPr/>
        </p:nvPicPr>
        <p:blipFill>
          <a:blip r:embed="rId2"/>
          <a:stretch>
            <a:fillRect/>
          </a:stretch>
        </p:blipFill>
        <p:spPr>
          <a:xfrm>
            <a:off x="152400" y="1257300"/>
            <a:ext cx="17907000" cy="8686800"/>
          </a:xfrm>
          <a:prstGeom prst="rect">
            <a:avLst/>
          </a:prstGeom>
        </p:spPr>
      </p:pic>
    </p:spTree>
    <p:extLst>
      <p:ext uri="{BB962C8B-B14F-4D97-AF65-F5344CB8AC3E}">
        <p14:creationId xmlns:p14="http://schemas.microsoft.com/office/powerpoint/2010/main" val="45615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4299"/>
            <a:chOff x="0" y="0"/>
            <a:chExt cx="18288000" cy="10274299"/>
          </a:xfrm>
        </p:grpSpPr>
        <p:pic>
          <p:nvPicPr>
            <p:cNvPr id="3" name="object 3"/>
            <p:cNvPicPr/>
            <p:nvPr/>
          </p:nvPicPr>
          <p:blipFill>
            <a:blip r:embed="rId2" cstate="print"/>
            <a:stretch>
              <a:fillRect/>
            </a:stretch>
          </p:blipFill>
          <p:spPr>
            <a:xfrm>
              <a:off x="10803163" y="8534702"/>
              <a:ext cx="908410" cy="908412"/>
            </a:xfrm>
            <a:prstGeom prst="rect">
              <a:avLst/>
            </a:prstGeom>
          </p:spPr>
        </p:pic>
        <p:pic>
          <p:nvPicPr>
            <p:cNvPr id="4" name="object 4"/>
            <p:cNvPicPr/>
            <p:nvPr/>
          </p:nvPicPr>
          <p:blipFill>
            <a:blip r:embed="rId3" cstate="print"/>
            <a:stretch>
              <a:fillRect/>
            </a:stretch>
          </p:blipFill>
          <p:spPr>
            <a:xfrm>
              <a:off x="0" y="0"/>
              <a:ext cx="12595872" cy="10274299"/>
            </a:xfrm>
            <a:prstGeom prst="rect">
              <a:avLst/>
            </a:prstGeom>
          </p:spPr>
        </p:pic>
        <p:pic>
          <p:nvPicPr>
            <p:cNvPr id="5" name="object 5"/>
            <p:cNvPicPr/>
            <p:nvPr/>
          </p:nvPicPr>
          <p:blipFill>
            <a:blip r:embed="rId4" cstate="print"/>
            <a:stretch>
              <a:fillRect/>
            </a:stretch>
          </p:blipFill>
          <p:spPr>
            <a:xfrm>
              <a:off x="1028700" y="744010"/>
              <a:ext cx="17259300" cy="9366868"/>
            </a:xfrm>
            <a:prstGeom prst="rect">
              <a:avLst/>
            </a:prstGeom>
          </p:spPr>
        </p:pic>
      </p:grpSp>
      <p:sp>
        <p:nvSpPr>
          <p:cNvPr id="7" name="object 7"/>
          <p:cNvSpPr txBox="1">
            <a:spLocks noGrp="1"/>
          </p:cNvSpPr>
          <p:nvPr>
            <p:ph type="title"/>
          </p:nvPr>
        </p:nvSpPr>
        <p:spPr>
          <a:prstGeom prst="rect">
            <a:avLst/>
          </a:prstGeom>
        </p:spPr>
        <p:txBody>
          <a:bodyPr vert="horz" wrap="square" lIns="0" tIns="80979" rIns="0" bIns="0" rtlCol="0">
            <a:spAutoFit/>
          </a:bodyPr>
          <a:lstStyle/>
          <a:p>
            <a:pPr marL="4387850">
              <a:lnSpc>
                <a:spcPct val="100000"/>
              </a:lnSpc>
              <a:spcBef>
                <a:spcPts val="95"/>
              </a:spcBef>
            </a:pPr>
            <a:r>
              <a:rPr dirty="0"/>
              <a:t>POWER</a:t>
            </a:r>
            <a:r>
              <a:rPr spc="-200" dirty="0"/>
              <a:t> </a:t>
            </a:r>
            <a:r>
              <a:rPr dirty="0"/>
              <a:t>BI</a:t>
            </a:r>
            <a:r>
              <a:rPr spc="-200" dirty="0"/>
              <a:t> </a:t>
            </a:r>
            <a:r>
              <a:rPr spc="-55" dirty="0"/>
              <a:t>DASHBOARD</a:t>
            </a:r>
          </a:p>
        </p:txBody>
      </p:sp>
      <p:pic>
        <p:nvPicPr>
          <p:cNvPr id="9" name="Picture 8">
            <a:extLst>
              <a:ext uri="{FF2B5EF4-FFF2-40B4-BE49-F238E27FC236}">
                <a16:creationId xmlns:a16="http://schemas.microsoft.com/office/drawing/2014/main" id="{274E0536-4913-2648-9F4D-9F9B9BCDE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60" y="1167725"/>
            <a:ext cx="17569480" cy="894315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4299"/>
            <a:chOff x="0" y="0"/>
            <a:chExt cx="18288000" cy="10274299"/>
          </a:xfrm>
        </p:grpSpPr>
        <p:pic>
          <p:nvPicPr>
            <p:cNvPr id="3" name="object 3"/>
            <p:cNvPicPr/>
            <p:nvPr/>
          </p:nvPicPr>
          <p:blipFill>
            <a:blip r:embed="rId2" cstate="print"/>
            <a:stretch>
              <a:fillRect/>
            </a:stretch>
          </p:blipFill>
          <p:spPr>
            <a:xfrm>
              <a:off x="10803163" y="8534702"/>
              <a:ext cx="908410" cy="908412"/>
            </a:xfrm>
            <a:prstGeom prst="rect">
              <a:avLst/>
            </a:prstGeom>
          </p:spPr>
        </p:pic>
        <p:pic>
          <p:nvPicPr>
            <p:cNvPr id="4" name="object 4"/>
            <p:cNvPicPr/>
            <p:nvPr/>
          </p:nvPicPr>
          <p:blipFill>
            <a:blip r:embed="rId3" cstate="print"/>
            <a:stretch>
              <a:fillRect/>
            </a:stretch>
          </p:blipFill>
          <p:spPr>
            <a:xfrm>
              <a:off x="0" y="0"/>
              <a:ext cx="12595872" cy="10274299"/>
            </a:xfrm>
            <a:prstGeom prst="rect">
              <a:avLst/>
            </a:prstGeom>
          </p:spPr>
        </p:pic>
        <p:pic>
          <p:nvPicPr>
            <p:cNvPr id="5" name="object 5"/>
            <p:cNvPicPr/>
            <p:nvPr/>
          </p:nvPicPr>
          <p:blipFill>
            <a:blip r:embed="rId4" cstate="print"/>
            <a:stretch>
              <a:fillRect/>
            </a:stretch>
          </p:blipFill>
          <p:spPr>
            <a:xfrm>
              <a:off x="1028700" y="744010"/>
              <a:ext cx="17259300" cy="9366868"/>
            </a:xfrm>
            <a:prstGeom prst="rect">
              <a:avLst/>
            </a:prstGeom>
          </p:spPr>
        </p:pic>
      </p:grpSp>
      <p:sp>
        <p:nvSpPr>
          <p:cNvPr id="7" name="object 7"/>
          <p:cNvSpPr txBox="1">
            <a:spLocks noGrp="1"/>
          </p:cNvSpPr>
          <p:nvPr>
            <p:ph type="title"/>
          </p:nvPr>
        </p:nvSpPr>
        <p:spPr>
          <a:prstGeom prst="rect">
            <a:avLst/>
          </a:prstGeom>
        </p:spPr>
        <p:txBody>
          <a:bodyPr vert="horz" wrap="square" lIns="0" tIns="80979" rIns="0" bIns="0" rtlCol="0">
            <a:spAutoFit/>
          </a:bodyPr>
          <a:lstStyle/>
          <a:p>
            <a:pPr marL="4387850">
              <a:lnSpc>
                <a:spcPct val="100000"/>
              </a:lnSpc>
              <a:spcBef>
                <a:spcPts val="95"/>
              </a:spcBef>
            </a:pPr>
            <a:r>
              <a:rPr dirty="0"/>
              <a:t>POWER</a:t>
            </a:r>
            <a:r>
              <a:rPr spc="-200" dirty="0"/>
              <a:t> </a:t>
            </a:r>
            <a:r>
              <a:rPr dirty="0"/>
              <a:t>BI</a:t>
            </a:r>
            <a:r>
              <a:rPr spc="-200" dirty="0"/>
              <a:t> </a:t>
            </a:r>
            <a:r>
              <a:rPr spc="-55" dirty="0"/>
              <a:t>DASHBOARD</a:t>
            </a:r>
          </a:p>
        </p:txBody>
      </p:sp>
      <p:pic>
        <p:nvPicPr>
          <p:cNvPr id="11" name="Picture 10">
            <a:extLst>
              <a:ext uri="{FF2B5EF4-FFF2-40B4-BE49-F238E27FC236}">
                <a16:creationId xmlns:a16="http://schemas.microsoft.com/office/drawing/2014/main" id="{5C3A42B8-064C-2262-71AA-CC2393BF7A9B}"/>
              </a:ext>
            </a:extLst>
          </p:cNvPr>
          <p:cNvPicPr>
            <a:picLocks noChangeAspect="1"/>
          </p:cNvPicPr>
          <p:nvPr/>
        </p:nvPicPr>
        <p:blipFill>
          <a:blip r:embed="rId5"/>
          <a:stretch>
            <a:fillRect/>
          </a:stretch>
        </p:blipFill>
        <p:spPr>
          <a:xfrm>
            <a:off x="228600" y="1181100"/>
            <a:ext cx="17830800" cy="8929778"/>
          </a:xfrm>
          <a:prstGeom prst="rect">
            <a:avLst/>
          </a:prstGeom>
        </p:spPr>
      </p:pic>
    </p:spTree>
    <p:extLst>
      <p:ext uri="{BB962C8B-B14F-4D97-AF65-F5344CB8AC3E}">
        <p14:creationId xmlns:p14="http://schemas.microsoft.com/office/powerpoint/2010/main" val="902062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4299"/>
            <a:chOff x="0" y="0"/>
            <a:chExt cx="18288000" cy="10274299"/>
          </a:xfrm>
        </p:grpSpPr>
        <p:pic>
          <p:nvPicPr>
            <p:cNvPr id="3" name="object 3"/>
            <p:cNvPicPr/>
            <p:nvPr/>
          </p:nvPicPr>
          <p:blipFill>
            <a:blip r:embed="rId2" cstate="print"/>
            <a:stretch>
              <a:fillRect/>
            </a:stretch>
          </p:blipFill>
          <p:spPr>
            <a:xfrm>
              <a:off x="10803163" y="8534702"/>
              <a:ext cx="908410" cy="908412"/>
            </a:xfrm>
            <a:prstGeom prst="rect">
              <a:avLst/>
            </a:prstGeom>
          </p:spPr>
        </p:pic>
        <p:pic>
          <p:nvPicPr>
            <p:cNvPr id="4" name="object 4"/>
            <p:cNvPicPr/>
            <p:nvPr/>
          </p:nvPicPr>
          <p:blipFill>
            <a:blip r:embed="rId3" cstate="print"/>
            <a:stretch>
              <a:fillRect/>
            </a:stretch>
          </p:blipFill>
          <p:spPr>
            <a:xfrm>
              <a:off x="0" y="0"/>
              <a:ext cx="12595872" cy="10274299"/>
            </a:xfrm>
            <a:prstGeom prst="rect">
              <a:avLst/>
            </a:prstGeom>
          </p:spPr>
        </p:pic>
        <p:pic>
          <p:nvPicPr>
            <p:cNvPr id="5" name="object 5"/>
            <p:cNvPicPr/>
            <p:nvPr/>
          </p:nvPicPr>
          <p:blipFill>
            <a:blip r:embed="rId4" cstate="print"/>
            <a:stretch>
              <a:fillRect/>
            </a:stretch>
          </p:blipFill>
          <p:spPr>
            <a:xfrm>
              <a:off x="1028700" y="744010"/>
              <a:ext cx="17259300" cy="9366868"/>
            </a:xfrm>
            <a:prstGeom prst="rect">
              <a:avLst/>
            </a:prstGeom>
          </p:spPr>
        </p:pic>
      </p:grpSp>
      <p:sp>
        <p:nvSpPr>
          <p:cNvPr id="7" name="object 7"/>
          <p:cNvSpPr txBox="1">
            <a:spLocks noGrp="1"/>
          </p:cNvSpPr>
          <p:nvPr>
            <p:ph type="title"/>
          </p:nvPr>
        </p:nvSpPr>
        <p:spPr>
          <a:prstGeom prst="rect">
            <a:avLst/>
          </a:prstGeom>
        </p:spPr>
        <p:txBody>
          <a:bodyPr vert="horz" wrap="square" lIns="0" tIns="80979" rIns="0" bIns="0" rtlCol="0">
            <a:spAutoFit/>
          </a:bodyPr>
          <a:lstStyle/>
          <a:p>
            <a:pPr marL="4387850">
              <a:lnSpc>
                <a:spcPct val="100000"/>
              </a:lnSpc>
              <a:spcBef>
                <a:spcPts val="95"/>
              </a:spcBef>
            </a:pPr>
            <a:r>
              <a:rPr dirty="0"/>
              <a:t>POWER</a:t>
            </a:r>
            <a:r>
              <a:rPr spc="-200" dirty="0"/>
              <a:t> </a:t>
            </a:r>
            <a:r>
              <a:rPr dirty="0"/>
              <a:t>BI</a:t>
            </a:r>
            <a:r>
              <a:rPr spc="-200" dirty="0"/>
              <a:t> </a:t>
            </a:r>
            <a:r>
              <a:rPr spc="-55" dirty="0"/>
              <a:t>DASHBOARD</a:t>
            </a:r>
          </a:p>
        </p:txBody>
      </p:sp>
      <p:pic>
        <p:nvPicPr>
          <p:cNvPr id="10" name="Picture 9">
            <a:extLst>
              <a:ext uri="{FF2B5EF4-FFF2-40B4-BE49-F238E27FC236}">
                <a16:creationId xmlns:a16="http://schemas.microsoft.com/office/drawing/2014/main" id="{30D53DBD-46C7-8CA5-3513-99936C369037}"/>
              </a:ext>
            </a:extLst>
          </p:cNvPr>
          <p:cNvPicPr>
            <a:picLocks noChangeAspect="1"/>
          </p:cNvPicPr>
          <p:nvPr/>
        </p:nvPicPr>
        <p:blipFill>
          <a:blip r:embed="rId5"/>
          <a:stretch>
            <a:fillRect/>
          </a:stretch>
        </p:blipFill>
        <p:spPr>
          <a:xfrm>
            <a:off x="359260" y="1104900"/>
            <a:ext cx="17569479" cy="8839200"/>
          </a:xfrm>
          <a:prstGeom prst="rect">
            <a:avLst/>
          </a:prstGeom>
        </p:spPr>
      </p:pic>
    </p:spTree>
    <p:extLst>
      <p:ext uri="{BB962C8B-B14F-4D97-AF65-F5344CB8AC3E}">
        <p14:creationId xmlns:p14="http://schemas.microsoft.com/office/powerpoint/2010/main" val="4082000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22802" y="12700"/>
            <a:ext cx="17548225" cy="10274300"/>
            <a:chOff x="740160" y="0"/>
            <a:chExt cx="17548225" cy="10274300"/>
          </a:xfrm>
        </p:grpSpPr>
        <p:pic>
          <p:nvPicPr>
            <p:cNvPr id="3" name="object 3"/>
            <p:cNvPicPr/>
            <p:nvPr/>
          </p:nvPicPr>
          <p:blipFill>
            <a:blip r:embed="rId2" cstate="print"/>
            <a:stretch>
              <a:fillRect/>
            </a:stretch>
          </p:blipFill>
          <p:spPr>
            <a:xfrm>
              <a:off x="740160" y="0"/>
              <a:ext cx="17547839" cy="10274299"/>
            </a:xfrm>
            <a:prstGeom prst="rect">
              <a:avLst/>
            </a:prstGeom>
          </p:spPr>
        </p:pic>
        <p:sp>
          <p:nvSpPr>
            <p:cNvPr id="4" name="object 4"/>
            <p:cNvSpPr/>
            <p:nvPr/>
          </p:nvSpPr>
          <p:spPr>
            <a:xfrm>
              <a:off x="11566114" y="0"/>
              <a:ext cx="6722109" cy="6718300"/>
            </a:xfrm>
            <a:custGeom>
              <a:avLst/>
              <a:gdLst/>
              <a:ahLst/>
              <a:cxnLst/>
              <a:rect l="l" t="t" r="r" b="b"/>
              <a:pathLst>
                <a:path w="6722109" h="6718300">
                  <a:moveTo>
                    <a:pt x="4440195" y="6642099"/>
                  </a:moveTo>
                  <a:lnTo>
                    <a:pt x="2846777" y="6642099"/>
                  </a:lnTo>
                  <a:lnTo>
                    <a:pt x="2405480" y="6515099"/>
                  </a:lnTo>
                  <a:lnTo>
                    <a:pt x="2362662" y="6489699"/>
                  </a:lnTo>
                  <a:lnTo>
                    <a:pt x="2277792" y="6464299"/>
                  </a:lnTo>
                  <a:lnTo>
                    <a:pt x="2235747" y="6438899"/>
                  </a:lnTo>
                  <a:lnTo>
                    <a:pt x="2193967" y="6426199"/>
                  </a:lnTo>
                  <a:lnTo>
                    <a:pt x="2152457" y="6400799"/>
                  </a:lnTo>
                  <a:lnTo>
                    <a:pt x="2111219" y="6388099"/>
                  </a:lnTo>
                  <a:lnTo>
                    <a:pt x="2070259" y="6362699"/>
                  </a:lnTo>
                  <a:lnTo>
                    <a:pt x="2029579" y="6349999"/>
                  </a:lnTo>
                  <a:lnTo>
                    <a:pt x="1989184" y="6324599"/>
                  </a:lnTo>
                  <a:lnTo>
                    <a:pt x="1949077" y="6311899"/>
                  </a:lnTo>
                  <a:lnTo>
                    <a:pt x="1869744" y="6261099"/>
                  </a:lnTo>
                  <a:lnTo>
                    <a:pt x="1830526" y="6248399"/>
                  </a:lnTo>
                  <a:lnTo>
                    <a:pt x="1714708" y="6172199"/>
                  </a:lnTo>
                  <a:lnTo>
                    <a:pt x="1601728" y="6095999"/>
                  </a:lnTo>
                  <a:lnTo>
                    <a:pt x="1491690" y="6019799"/>
                  </a:lnTo>
                  <a:lnTo>
                    <a:pt x="1420017" y="5968999"/>
                  </a:lnTo>
                  <a:lnTo>
                    <a:pt x="1349727" y="5918199"/>
                  </a:lnTo>
                  <a:lnTo>
                    <a:pt x="1315111" y="5880099"/>
                  </a:lnTo>
                  <a:lnTo>
                    <a:pt x="1246955" y="5829299"/>
                  </a:lnTo>
                  <a:lnTo>
                    <a:pt x="1213423" y="5791199"/>
                  </a:lnTo>
                  <a:lnTo>
                    <a:pt x="1147470" y="5740399"/>
                  </a:lnTo>
                  <a:lnTo>
                    <a:pt x="1115057" y="5702299"/>
                  </a:lnTo>
                  <a:lnTo>
                    <a:pt x="1083024" y="5676899"/>
                  </a:lnTo>
                  <a:lnTo>
                    <a:pt x="1051376" y="5638799"/>
                  </a:lnTo>
                  <a:lnTo>
                    <a:pt x="1020116" y="5613399"/>
                  </a:lnTo>
                  <a:lnTo>
                    <a:pt x="989248" y="5575299"/>
                  </a:lnTo>
                  <a:lnTo>
                    <a:pt x="958776" y="5549899"/>
                  </a:lnTo>
                  <a:lnTo>
                    <a:pt x="928704" y="5511799"/>
                  </a:lnTo>
                  <a:lnTo>
                    <a:pt x="899036" y="5473699"/>
                  </a:lnTo>
                  <a:lnTo>
                    <a:pt x="869775" y="5448299"/>
                  </a:lnTo>
                  <a:lnTo>
                    <a:pt x="840925" y="5410199"/>
                  </a:lnTo>
                  <a:lnTo>
                    <a:pt x="812491" y="5372099"/>
                  </a:lnTo>
                  <a:lnTo>
                    <a:pt x="784475" y="5333999"/>
                  </a:lnTo>
                  <a:lnTo>
                    <a:pt x="756882" y="5308599"/>
                  </a:lnTo>
                  <a:lnTo>
                    <a:pt x="729716" y="5270499"/>
                  </a:lnTo>
                  <a:lnTo>
                    <a:pt x="702981" y="5232399"/>
                  </a:lnTo>
                  <a:lnTo>
                    <a:pt x="676680" y="5194299"/>
                  </a:lnTo>
                  <a:lnTo>
                    <a:pt x="650817" y="5156199"/>
                  </a:lnTo>
                  <a:lnTo>
                    <a:pt x="625396" y="5118099"/>
                  </a:lnTo>
                  <a:lnTo>
                    <a:pt x="600421" y="5079999"/>
                  </a:lnTo>
                  <a:lnTo>
                    <a:pt x="575896" y="5041899"/>
                  </a:lnTo>
                  <a:lnTo>
                    <a:pt x="551824" y="5003799"/>
                  </a:lnTo>
                  <a:lnTo>
                    <a:pt x="528210" y="4965699"/>
                  </a:lnTo>
                  <a:lnTo>
                    <a:pt x="505057" y="4927599"/>
                  </a:lnTo>
                  <a:lnTo>
                    <a:pt x="482369" y="4889499"/>
                  </a:lnTo>
                  <a:lnTo>
                    <a:pt x="460150" y="4851399"/>
                  </a:lnTo>
                  <a:lnTo>
                    <a:pt x="438403" y="4813299"/>
                  </a:lnTo>
                  <a:lnTo>
                    <a:pt x="417134" y="4775199"/>
                  </a:lnTo>
                  <a:lnTo>
                    <a:pt x="396344" y="4737099"/>
                  </a:lnTo>
                  <a:lnTo>
                    <a:pt x="376040" y="4698999"/>
                  </a:lnTo>
                  <a:lnTo>
                    <a:pt x="356223" y="4648199"/>
                  </a:lnTo>
                  <a:lnTo>
                    <a:pt x="336898" y="4610099"/>
                  </a:lnTo>
                  <a:lnTo>
                    <a:pt x="318069" y="4571999"/>
                  </a:lnTo>
                  <a:lnTo>
                    <a:pt x="299740" y="4533899"/>
                  </a:lnTo>
                  <a:lnTo>
                    <a:pt x="281914" y="4483099"/>
                  </a:lnTo>
                  <a:lnTo>
                    <a:pt x="264595" y="4444999"/>
                  </a:lnTo>
                  <a:lnTo>
                    <a:pt x="247788" y="4406899"/>
                  </a:lnTo>
                  <a:lnTo>
                    <a:pt x="231495" y="4356099"/>
                  </a:lnTo>
                  <a:lnTo>
                    <a:pt x="215722" y="4317999"/>
                  </a:lnTo>
                  <a:lnTo>
                    <a:pt x="200471" y="4279899"/>
                  </a:lnTo>
                  <a:lnTo>
                    <a:pt x="185747" y="4229099"/>
                  </a:lnTo>
                  <a:lnTo>
                    <a:pt x="171553" y="4190999"/>
                  </a:lnTo>
                  <a:lnTo>
                    <a:pt x="157893" y="4140199"/>
                  </a:lnTo>
                  <a:lnTo>
                    <a:pt x="144772" y="4102099"/>
                  </a:lnTo>
                  <a:lnTo>
                    <a:pt x="132192" y="4051299"/>
                  </a:lnTo>
                  <a:lnTo>
                    <a:pt x="120158" y="4013199"/>
                  </a:lnTo>
                  <a:lnTo>
                    <a:pt x="108674" y="3962399"/>
                  </a:lnTo>
                  <a:lnTo>
                    <a:pt x="97743" y="3924299"/>
                  </a:lnTo>
                  <a:lnTo>
                    <a:pt x="87369" y="3873499"/>
                  </a:lnTo>
                  <a:lnTo>
                    <a:pt x="77556" y="3835399"/>
                  </a:lnTo>
                  <a:lnTo>
                    <a:pt x="68309" y="3784599"/>
                  </a:lnTo>
                  <a:lnTo>
                    <a:pt x="59630" y="3746499"/>
                  </a:lnTo>
                  <a:lnTo>
                    <a:pt x="51524" y="3695699"/>
                  </a:lnTo>
                  <a:lnTo>
                    <a:pt x="43994" y="3644899"/>
                  </a:lnTo>
                  <a:lnTo>
                    <a:pt x="37045" y="3606799"/>
                  </a:lnTo>
                  <a:lnTo>
                    <a:pt x="30679" y="3555999"/>
                  </a:lnTo>
                  <a:lnTo>
                    <a:pt x="24902" y="3505199"/>
                  </a:lnTo>
                  <a:lnTo>
                    <a:pt x="19716" y="3467099"/>
                  </a:lnTo>
                  <a:lnTo>
                    <a:pt x="15127" y="3416299"/>
                  </a:lnTo>
                  <a:lnTo>
                    <a:pt x="11136" y="3365499"/>
                  </a:lnTo>
                  <a:lnTo>
                    <a:pt x="7749" y="3314699"/>
                  </a:lnTo>
                  <a:lnTo>
                    <a:pt x="4970" y="3276599"/>
                  </a:lnTo>
                  <a:lnTo>
                    <a:pt x="2801" y="3225799"/>
                  </a:lnTo>
                  <a:lnTo>
                    <a:pt x="1247" y="3174999"/>
                  </a:lnTo>
                  <a:lnTo>
                    <a:pt x="312" y="3124199"/>
                  </a:lnTo>
                  <a:lnTo>
                    <a:pt x="0" y="3086099"/>
                  </a:lnTo>
                  <a:lnTo>
                    <a:pt x="312" y="3035299"/>
                  </a:lnTo>
                  <a:lnTo>
                    <a:pt x="1247" y="2984499"/>
                  </a:lnTo>
                  <a:lnTo>
                    <a:pt x="2801" y="2933699"/>
                  </a:lnTo>
                  <a:lnTo>
                    <a:pt x="4970" y="2882899"/>
                  </a:lnTo>
                  <a:lnTo>
                    <a:pt x="7749" y="2844799"/>
                  </a:lnTo>
                  <a:lnTo>
                    <a:pt x="11136" y="2793999"/>
                  </a:lnTo>
                  <a:lnTo>
                    <a:pt x="15127" y="2743199"/>
                  </a:lnTo>
                  <a:lnTo>
                    <a:pt x="19716" y="2705099"/>
                  </a:lnTo>
                  <a:lnTo>
                    <a:pt x="24902" y="2654299"/>
                  </a:lnTo>
                  <a:lnTo>
                    <a:pt x="30679" y="2603499"/>
                  </a:lnTo>
                  <a:lnTo>
                    <a:pt x="37045" y="2565399"/>
                  </a:lnTo>
                  <a:lnTo>
                    <a:pt x="43994" y="2514599"/>
                  </a:lnTo>
                  <a:lnTo>
                    <a:pt x="51524" y="2463799"/>
                  </a:lnTo>
                  <a:lnTo>
                    <a:pt x="59630" y="2425699"/>
                  </a:lnTo>
                  <a:lnTo>
                    <a:pt x="68309" y="2374899"/>
                  </a:lnTo>
                  <a:lnTo>
                    <a:pt x="77556" y="2324099"/>
                  </a:lnTo>
                  <a:lnTo>
                    <a:pt x="87369" y="2285999"/>
                  </a:lnTo>
                  <a:lnTo>
                    <a:pt x="97743" y="2235199"/>
                  </a:lnTo>
                  <a:lnTo>
                    <a:pt x="108674" y="2197099"/>
                  </a:lnTo>
                  <a:lnTo>
                    <a:pt x="120158" y="2146299"/>
                  </a:lnTo>
                  <a:lnTo>
                    <a:pt x="132192" y="2108199"/>
                  </a:lnTo>
                  <a:lnTo>
                    <a:pt x="144772" y="2057399"/>
                  </a:lnTo>
                  <a:lnTo>
                    <a:pt x="157893" y="2019299"/>
                  </a:lnTo>
                  <a:lnTo>
                    <a:pt x="171553" y="1968499"/>
                  </a:lnTo>
                  <a:lnTo>
                    <a:pt x="185747" y="1930399"/>
                  </a:lnTo>
                  <a:lnTo>
                    <a:pt x="200471" y="1892299"/>
                  </a:lnTo>
                  <a:lnTo>
                    <a:pt x="215722" y="1841499"/>
                  </a:lnTo>
                  <a:lnTo>
                    <a:pt x="231495" y="1803399"/>
                  </a:lnTo>
                  <a:lnTo>
                    <a:pt x="247788" y="1752599"/>
                  </a:lnTo>
                  <a:lnTo>
                    <a:pt x="264595" y="1714499"/>
                  </a:lnTo>
                  <a:lnTo>
                    <a:pt x="281914" y="1676399"/>
                  </a:lnTo>
                  <a:lnTo>
                    <a:pt x="299740" y="1625599"/>
                  </a:lnTo>
                  <a:lnTo>
                    <a:pt x="318069" y="1587499"/>
                  </a:lnTo>
                  <a:lnTo>
                    <a:pt x="336898" y="1549399"/>
                  </a:lnTo>
                  <a:lnTo>
                    <a:pt x="356223" y="1511299"/>
                  </a:lnTo>
                  <a:lnTo>
                    <a:pt x="376040" y="1473199"/>
                  </a:lnTo>
                  <a:lnTo>
                    <a:pt x="396344" y="1422399"/>
                  </a:lnTo>
                  <a:lnTo>
                    <a:pt x="417134" y="1384299"/>
                  </a:lnTo>
                  <a:lnTo>
                    <a:pt x="438403" y="1346199"/>
                  </a:lnTo>
                  <a:lnTo>
                    <a:pt x="460150" y="1308099"/>
                  </a:lnTo>
                  <a:lnTo>
                    <a:pt x="482369" y="1269999"/>
                  </a:lnTo>
                  <a:lnTo>
                    <a:pt x="505057" y="1231899"/>
                  </a:lnTo>
                  <a:lnTo>
                    <a:pt x="528210" y="1193799"/>
                  </a:lnTo>
                  <a:lnTo>
                    <a:pt x="551824" y="1155699"/>
                  </a:lnTo>
                  <a:lnTo>
                    <a:pt x="575896" y="1117599"/>
                  </a:lnTo>
                  <a:lnTo>
                    <a:pt x="600421" y="1079499"/>
                  </a:lnTo>
                  <a:lnTo>
                    <a:pt x="625396" y="1041399"/>
                  </a:lnTo>
                  <a:lnTo>
                    <a:pt x="650817" y="1003299"/>
                  </a:lnTo>
                  <a:lnTo>
                    <a:pt x="676680" y="965199"/>
                  </a:lnTo>
                  <a:lnTo>
                    <a:pt x="702981" y="927099"/>
                  </a:lnTo>
                  <a:lnTo>
                    <a:pt x="729716" y="888999"/>
                  </a:lnTo>
                  <a:lnTo>
                    <a:pt x="756882" y="863599"/>
                  </a:lnTo>
                  <a:lnTo>
                    <a:pt x="784475" y="825499"/>
                  </a:lnTo>
                  <a:lnTo>
                    <a:pt x="812491" y="787399"/>
                  </a:lnTo>
                  <a:lnTo>
                    <a:pt x="840925" y="749299"/>
                  </a:lnTo>
                  <a:lnTo>
                    <a:pt x="869775" y="723899"/>
                  </a:lnTo>
                  <a:lnTo>
                    <a:pt x="899036" y="685799"/>
                  </a:lnTo>
                  <a:lnTo>
                    <a:pt x="928704" y="647699"/>
                  </a:lnTo>
                  <a:lnTo>
                    <a:pt x="958776" y="622299"/>
                  </a:lnTo>
                  <a:lnTo>
                    <a:pt x="989248" y="584199"/>
                  </a:lnTo>
                  <a:lnTo>
                    <a:pt x="1020116" y="558799"/>
                  </a:lnTo>
                  <a:lnTo>
                    <a:pt x="1051376" y="520699"/>
                  </a:lnTo>
                  <a:lnTo>
                    <a:pt x="1083024" y="495299"/>
                  </a:lnTo>
                  <a:lnTo>
                    <a:pt x="1115057" y="457199"/>
                  </a:lnTo>
                  <a:lnTo>
                    <a:pt x="1147470" y="431799"/>
                  </a:lnTo>
                  <a:lnTo>
                    <a:pt x="1180260" y="393699"/>
                  </a:lnTo>
                  <a:lnTo>
                    <a:pt x="1246955" y="342899"/>
                  </a:lnTo>
                  <a:lnTo>
                    <a:pt x="1280852" y="304799"/>
                  </a:lnTo>
                  <a:lnTo>
                    <a:pt x="1349727" y="253999"/>
                  </a:lnTo>
                  <a:lnTo>
                    <a:pt x="1384697" y="215899"/>
                  </a:lnTo>
                  <a:lnTo>
                    <a:pt x="1455682" y="165099"/>
                  </a:lnTo>
                  <a:lnTo>
                    <a:pt x="1564717" y="88899"/>
                  </a:lnTo>
                  <a:lnTo>
                    <a:pt x="1676728" y="12699"/>
                  </a:lnTo>
                  <a:lnTo>
                    <a:pt x="1709988" y="0"/>
                  </a:lnTo>
                  <a:lnTo>
                    <a:pt x="5576984" y="0"/>
                  </a:lnTo>
                  <a:lnTo>
                    <a:pt x="5722255" y="88899"/>
                  </a:lnTo>
                  <a:lnTo>
                    <a:pt x="5831289" y="165099"/>
                  </a:lnTo>
                  <a:lnTo>
                    <a:pt x="5902275" y="215899"/>
                  </a:lnTo>
                  <a:lnTo>
                    <a:pt x="5937245" y="253999"/>
                  </a:lnTo>
                  <a:lnTo>
                    <a:pt x="6006119" y="304799"/>
                  </a:lnTo>
                  <a:lnTo>
                    <a:pt x="6040017" y="342899"/>
                  </a:lnTo>
                  <a:lnTo>
                    <a:pt x="6106711" y="393699"/>
                  </a:lnTo>
                  <a:lnTo>
                    <a:pt x="6139501" y="431799"/>
                  </a:lnTo>
                  <a:lnTo>
                    <a:pt x="6171915" y="457199"/>
                  </a:lnTo>
                  <a:lnTo>
                    <a:pt x="6203947" y="495299"/>
                  </a:lnTo>
                  <a:lnTo>
                    <a:pt x="6235596" y="520699"/>
                  </a:lnTo>
                  <a:lnTo>
                    <a:pt x="6266856" y="558799"/>
                  </a:lnTo>
                  <a:lnTo>
                    <a:pt x="6297723" y="584199"/>
                  </a:lnTo>
                  <a:lnTo>
                    <a:pt x="6328195" y="622299"/>
                  </a:lnTo>
                  <a:lnTo>
                    <a:pt x="6358267" y="647699"/>
                  </a:lnTo>
                  <a:lnTo>
                    <a:pt x="6387936" y="685799"/>
                  </a:lnTo>
                  <a:lnTo>
                    <a:pt x="6417197" y="723899"/>
                  </a:lnTo>
                  <a:lnTo>
                    <a:pt x="6446047" y="749299"/>
                  </a:lnTo>
                  <a:lnTo>
                    <a:pt x="6474481" y="787399"/>
                  </a:lnTo>
                  <a:lnTo>
                    <a:pt x="6502497" y="825499"/>
                  </a:lnTo>
                  <a:lnTo>
                    <a:pt x="6530089" y="863599"/>
                  </a:lnTo>
                  <a:lnTo>
                    <a:pt x="6557255" y="888999"/>
                  </a:lnTo>
                  <a:lnTo>
                    <a:pt x="6583991" y="927099"/>
                  </a:lnTo>
                  <a:lnTo>
                    <a:pt x="6610292" y="965199"/>
                  </a:lnTo>
                  <a:lnTo>
                    <a:pt x="6636155" y="1003299"/>
                  </a:lnTo>
                  <a:lnTo>
                    <a:pt x="6661576" y="1041399"/>
                  </a:lnTo>
                  <a:lnTo>
                    <a:pt x="6686551" y="1079499"/>
                  </a:lnTo>
                  <a:lnTo>
                    <a:pt x="6711076" y="1117599"/>
                  </a:lnTo>
                  <a:lnTo>
                    <a:pt x="6721884" y="1142999"/>
                  </a:lnTo>
                  <a:lnTo>
                    <a:pt x="6721884" y="5029199"/>
                  </a:lnTo>
                  <a:lnTo>
                    <a:pt x="6711076" y="5041899"/>
                  </a:lnTo>
                  <a:lnTo>
                    <a:pt x="6686551" y="5079999"/>
                  </a:lnTo>
                  <a:lnTo>
                    <a:pt x="6661576" y="5118099"/>
                  </a:lnTo>
                  <a:lnTo>
                    <a:pt x="6636155" y="5156199"/>
                  </a:lnTo>
                  <a:lnTo>
                    <a:pt x="6610292" y="5194299"/>
                  </a:lnTo>
                  <a:lnTo>
                    <a:pt x="6583991" y="5232399"/>
                  </a:lnTo>
                  <a:lnTo>
                    <a:pt x="6557255" y="5270499"/>
                  </a:lnTo>
                  <a:lnTo>
                    <a:pt x="6530089" y="5308599"/>
                  </a:lnTo>
                  <a:lnTo>
                    <a:pt x="6502497" y="5333999"/>
                  </a:lnTo>
                  <a:lnTo>
                    <a:pt x="6474481" y="5372099"/>
                  </a:lnTo>
                  <a:lnTo>
                    <a:pt x="6446047" y="5410199"/>
                  </a:lnTo>
                  <a:lnTo>
                    <a:pt x="6417197" y="5448299"/>
                  </a:lnTo>
                  <a:lnTo>
                    <a:pt x="6387936" y="5473699"/>
                  </a:lnTo>
                  <a:lnTo>
                    <a:pt x="6358267" y="5511799"/>
                  </a:lnTo>
                  <a:lnTo>
                    <a:pt x="6328195" y="5549899"/>
                  </a:lnTo>
                  <a:lnTo>
                    <a:pt x="6297723" y="5575299"/>
                  </a:lnTo>
                  <a:lnTo>
                    <a:pt x="6266856" y="5613399"/>
                  </a:lnTo>
                  <a:lnTo>
                    <a:pt x="6235596" y="5638799"/>
                  </a:lnTo>
                  <a:lnTo>
                    <a:pt x="6203947" y="5676899"/>
                  </a:lnTo>
                  <a:lnTo>
                    <a:pt x="6171915" y="5702299"/>
                  </a:lnTo>
                  <a:lnTo>
                    <a:pt x="6139501" y="5740399"/>
                  </a:lnTo>
                  <a:lnTo>
                    <a:pt x="6073549" y="5791199"/>
                  </a:lnTo>
                  <a:lnTo>
                    <a:pt x="6040017" y="5829299"/>
                  </a:lnTo>
                  <a:lnTo>
                    <a:pt x="5971861" y="5880099"/>
                  </a:lnTo>
                  <a:lnTo>
                    <a:pt x="5937245" y="5918199"/>
                  </a:lnTo>
                  <a:lnTo>
                    <a:pt x="5866955" y="5968999"/>
                  </a:lnTo>
                  <a:lnTo>
                    <a:pt x="5795282" y="6019799"/>
                  </a:lnTo>
                  <a:lnTo>
                    <a:pt x="5685243" y="6095999"/>
                  </a:lnTo>
                  <a:lnTo>
                    <a:pt x="5572263" y="6172199"/>
                  </a:lnTo>
                  <a:lnTo>
                    <a:pt x="5456446" y="6248399"/>
                  </a:lnTo>
                  <a:lnTo>
                    <a:pt x="5417228" y="6261099"/>
                  </a:lnTo>
                  <a:lnTo>
                    <a:pt x="5337895" y="6311899"/>
                  </a:lnTo>
                  <a:lnTo>
                    <a:pt x="5297788" y="6324599"/>
                  </a:lnTo>
                  <a:lnTo>
                    <a:pt x="5257393" y="6349999"/>
                  </a:lnTo>
                  <a:lnTo>
                    <a:pt x="5216713" y="6362699"/>
                  </a:lnTo>
                  <a:lnTo>
                    <a:pt x="5175753" y="6388099"/>
                  </a:lnTo>
                  <a:lnTo>
                    <a:pt x="5134515" y="6400799"/>
                  </a:lnTo>
                  <a:lnTo>
                    <a:pt x="5093005" y="6426199"/>
                  </a:lnTo>
                  <a:lnTo>
                    <a:pt x="5051225" y="6438899"/>
                  </a:lnTo>
                  <a:lnTo>
                    <a:pt x="5009180" y="6464299"/>
                  </a:lnTo>
                  <a:lnTo>
                    <a:pt x="4924310" y="6489699"/>
                  </a:lnTo>
                  <a:lnTo>
                    <a:pt x="4881492" y="6515099"/>
                  </a:lnTo>
                  <a:lnTo>
                    <a:pt x="4440195" y="6642099"/>
                  </a:lnTo>
                  <a:close/>
                </a:path>
                <a:path w="6722109" h="6718300">
                  <a:moveTo>
                    <a:pt x="4303505" y="6667499"/>
                  </a:moveTo>
                  <a:lnTo>
                    <a:pt x="2983467" y="6667499"/>
                  </a:lnTo>
                  <a:lnTo>
                    <a:pt x="2892134" y="6642099"/>
                  </a:lnTo>
                  <a:lnTo>
                    <a:pt x="4394838" y="6642099"/>
                  </a:lnTo>
                  <a:lnTo>
                    <a:pt x="4303505" y="6667499"/>
                  </a:lnTo>
                  <a:close/>
                </a:path>
                <a:path w="6722109" h="6718300">
                  <a:moveTo>
                    <a:pt x="4165015" y="6692899"/>
                  </a:moveTo>
                  <a:lnTo>
                    <a:pt x="3121958" y="6692899"/>
                  </a:lnTo>
                  <a:lnTo>
                    <a:pt x="3029436" y="6667499"/>
                  </a:lnTo>
                  <a:lnTo>
                    <a:pt x="4257537" y="6667499"/>
                  </a:lnTo>
                  <a:lnTo>
                    <a:pt x="4165015" y="6692899"/>
                  </a:lnTo>
                  <a:close/>
                </a:path>
                <a:path w="6722109" h="6718300">
                  <a:moveTo>
                    <a:pt x="4071738" y="6705599"/>
                  </a:moveTo>
                  <a:lnTo>
                    <a:pt x="3215234" y="6705599"/>
                  </a:lnTo>
                  <a:lnTo>
                    <a:pt x="3168503" y="6692899"/>
                  </a:lnTo>
                  <a:lnTo>
                    <a:pt x="4118469" y="6692899"/>
                  </a:lnTo>
                  <a:lnTo>
                    <a:pt x="4071738" y="6705599"/>
                  </a:lnTo>
                  <a:close/>
                </a:path>
                <a:path w="6722109" h="6718300">
                  <a:moveTo>
                    <a:pt x="3930477" y="6718299"/>
                  </a:moveTo>
                  <a:lnTo>
                    <a:pt x="3356495" y="6718299"/>
                  </a:lnTo>
                  <a:lnTo>
                    <a:pt x="3309234" y="6705599"/>
                  </a:lnTo>
                  <a:lnTo>
                    <a:pt x="3977739" y="6705599"/>
                  </a:lnTo>
                  <a:lnTo>
                    <a:pt x="3930477" y="6718299"/>
                  </a:lnTo>
                  <a:close/>
                </a:path>
              </a:pathLst>
            </a:custGeom>
            <a:solidFill>
              <a:srgbClr val="FFD017"/>
            </a:solidFill>
          </p:spPr>
          <p:txBody>
            <a:bodyPr wrap="square" lIns="0" tIns="0" rIns="0" bIns="0" rtlCol="0"/>
            <a:lstStyle/>
            <a:p>
              <a:endParaRPr/>
            </a:p>
          </p:txBody>
        </p:sp>
        <p:pic>
          <p:nvPicPr>
            <p:cNvPr id="5" name="object 5"/>
            <p:cNvPicPr/>
            <p:nvPr/>
          </p:nvPicPr>
          <p:blipFill>
            <a:blip r:embed="rId3" cstate="print"/>
            <a:stretch>
              <a:fillRect/>
            </a:stretch>
          </p:blipFill>
          <p:spPr>
            <a:xfrm>
              <a:off x="11810457" y="0"/>
              <a:ext cx="6477541" cy="6483316"/>
            </a:xfrm>
            <a:prstGeom prst="rect">
              <a:avLst/>
            </a:prstGeom>
          </p:spPr>
        </p:pic>
        <p:pic>
          <p:nvPicPr>
            <p:cNvPr id="6" name="object 6"/>
            <p:cNvPicPr/>
            <p:nvPr/>
          </p:nvPicPr>
          <p:blipFill>
            <a:blip r:embed="rId4" cstate="print"/>
            <a:stretch>
              <a:fillRect/>
            </a:stretch>
          </p:blipFill>
          <p:spPr>
            <a:xfrm>
              <a:off x="12345871" y="3747014"/>
              <a:ext cx="5727460" cy="5702300"/>
            </a:xfrm>
            <a:prstGeom prst="rect">
              <a:avLst/>
            </a:prstGeom>
          </p:spPr>
        </p:pic>
        <p:pic>
          <p:nvPicPr>
            <p:cNvPr id="7" name="object 7"/>
            <p:cNvPicPr/>
            <p:nvPr/>
          </p:nvPicPr>
          <p:blipFill>
            <a:blip r:embed="rId5" cstate="print"/>
            <a:stretch>
              <a:fillRect/>
            </a:stretch>
          </p:blipFill>
          <p:spPr>
            <a:xfrm>
              <a:off x="10457409" y="1979353"/>
              <a:ext cx="1373328" cy="1373329"/>
            </a:xfrm>
            <a:prstGeom prst="rect">
              <a:avLst/>
            </a:prstGeom>
          </p:spPr>
        </p:pic>
        <p:pic>
          <p:nvPicPr>
            <p:cNvPr id="8" name="object 8"/>
            <p:cNvPicPr/>
            <p:nvPr/>
          </p:nvPicPr>
          <p:blipFill>
            <a:blip r:embed="rId6" cstate="print"/>
            <a:stretch>
              <a:fillRect/>
            </a:stretch>
          </p:blipFill>
          <p:spPr>
            <a:xfrm>
              <a:off x="11362023" y="1028699"/>
              <a:ext cx="678352" cy="678353"/>
            </a:xfrm>
            <a:prstGeom prst="rect">
              <a:avLst/>
            </a:prstGeom>
          </p:spPr>
        </p:pic>
        <p:sp>
          <p:nvSpPr>
            <p:cNvPr id="9" name="object 9"/>
            <p:cNvSpPr/>
            <p:nvPr/>
          </p:nvSpPr>
          <p:spPr>
            <a:xfrm>
              <a:off x="12575232" y="3974851"/>
              <a:ext cx="5269230" cy="5245100"/>
            </a:xfrm>
            <a:custGeom>
              <a:avLst/>
              <a:gdLst/>
              <a:ahLst/>
              <a:cxnLst/>
              <a:rect l="l" t="t" r="r" b="b"/>
              <a:pathLst>
                <a:path w="5269230" h="5245100">
                  <a:moveTo>
                    <a:pt x="3015182" y="12699"/>
                  </a:moveTo>
                  <a:lnTo>
                    <a:pt x="2253553" y="12699"/>
                  </a:lnTo>
                  <a:lnTo>
                    <a:pt x="2300310" y="0"/>
                  </a:lnTo>
                  <a:lnTo>
                    <a:pt x="2968424" y="0"/>
                  </a:lnTo>
                  <a:lnTo>
                    <a:pt x="3015182" y="12699"/>
                  </a:lnTo>
                  <a:close/>
                </a:path>
                <a:path w="5269230" h="5245100">
                  <a:moveTo>
                    <a:pt x="3153843" y="38099"/>
                  </a:moveTo>
                  <a:lnTo>
                    <a:pt x="2114892" y="38099"/>
                  </a:lnTo>
                  <a:lnTo>
                    <a:pt x="2207059" y="12699"/>
                  </a:lnTo>
                  <a:lnTo>
                    <a:pt x="3061676" y="12699"/>
                  </a:lnTo>
                  <a:lnTo>
                    <a:pt x="3153843" y="38099"/>
                  </a:lnTo>
                  <a:close/>
                </a:path>
                <a:path w="5269230" h="5245100">
                  <a:moveTo>
                    <a:pt x="3199501" y="5194299"/>
                  </a:moveTo>
                  <a:lnTo>
                    <a:pt x="2069234" y="5194299"/>
                  </a:lnTo>
                  <a:lnTo>
                    <a:pt x="1715151" y="5092699"/>
                  </a:lnTo>
                  <a:lnTo>
                    <a:pt x="1672400" y="5067299"/>
                  </a:lnTo>
                  <a:lnTo>
                    <a:pt x="1630010" y="5054599"/>
                  </a:lnTo>
                  <a:lnTo>
                    <a:pt x="1587988" y="5029199"/>
                  </a:lnTo>
                  <a:lnTo>
                    <a:pt x="1505075" y="5003799"/>
                  </a:lnTo>
                  <a:lnTo>
                    <a:pt x="1423724" y="4952999"/>
                  </a:lnTo>
                  <a:lnTo>
                    <a:pt x="1383651" y="4940299"/>
                  </a:lnTo>
                  <a:lnTo>
                    <a:pt x="1304751" y="4889499"/>
                  </a:lnTo>
                  <a:lnTo>
                    <a:pt x="1227560" y="4838699"/>
                  </a:lnTo>
                  <a:lnTo>
                    <a:pt x="1189624" y="4825999"/>
                  </a:lnTo>
                  <a:lnTo>
                    <a:pt x="1115109" y="4775199"/>
                  </a:lnTo>
                  <a:lnTo>
                    <a:pt x="1078544" y="4737099"/>
                  </a:lnTo>
                  <a:lnTo>
                    <a:pt x="1006837" y="4686299"/>
                  </a:lnTo>
                  <a:lnTo>
                    <a:pt x="971710" y="4660899"/>
                  </a:lnTo>
                  <a:lnTo>
                    <a:pt x="937078" y="4635499"/>
                  </a:lnTo>
                  <a:lnTo>
                    <a:pt x="902947" y="4597399"/>
                  </a:lnTo>
                  <a:lnTo>
                    <a:pt x="869325" y="4571999"/>
                  </a:lnTo>
                  <a:lnTo>
                    <a:pt x="836219" y="4546599"/>
                  </a:lnTo>
                  <a:lnTo>
                    <a:pt x="803638" y="4508499"/>
                  </a:lnTo>
                  <a:lnTo>
                    <a:pt x="771588" y="4483099"/>
                  </a:lnTo>
                  <a:lnTo>
                    <a:pt x="740077" y="4444999"/>
                  </a:lnTo>
                  <a:lnTo>
                    <a:pt x="709112" y="4419599"/>
                  </a:lnTo>
                  <a:lnTo>
                    <a:pt x="678701" y="4381499"/>
                  </a:lnTo>
                  <a:lnTo>
                    <a:pt x="648851" y="4343399"/>
                  </a:lnTo>
                  <a:lnTo>
                    <a:pt x="619570" y="4317999"/>
                  </a:lnTo>
                  <a:lnTo>
                    <a:pt x="590864" y="4279899"/>
                  </a:lnTo>
                  <a:lnTo>
                    <a:pt x="562743" y="4241799"/>
                  </a:lnTo>
                  <a:lnTo>
                    <a:pt x="535212" y="4203699"/>
                  </a:lnTo>
                  <a:lnTo>
                    <a:pt x="508280" y="4178299"/>
                  </a:lnTo>
                  <a:lnTo>
                    <a:pt x="481953" y="4140199"/>
                  </a:lnTo>
                  <a:lnTo>
                    <a:pt x="456240" y="4102099"/>
                  </a:lnTo>
                  <a:lnTo>
                    <a:pt x="431147" y="4063999"/>
                  </a:lnTo>
                  <a:lnTo>
                    <a:pt x="406683" y="4025899"/>
                  </a:lnTo>
                  <a:lnTo>
                    <a:pt x="382854" y="3987799"/>
                  </a:lnTo>
                  <a:lnTo>
                    <a:pt x="359668" y="3949699"/>
                  </a:lnTo>
                  <a:lnTo>
                    <a:pt x="337132" y="3911599"/>
                  </a:lnTo>
                  <a:lnTo>
                    <a:pt x="315255" y="3873499"/>
                  </a:lnTo>
                  <a:lnTo>
                    <a:pt x="294043" y="3822699"/>
                  </a:lnTo>
                  <a:lnTo>
                    <a:pt x="273503" y="3784599"/>
                  </a:lnTo>
                  <a:lnTo>
                    <a:pt x="253644" y="3746499"/>
                  </a:lnTo>
                  <a:lnTo>
                    <a:pt x="234473" y="3708399"/>
                  </a:lnTo>
                  <a:lnTo>
                    <a:pt x="215996" y="3657599"/>
                  </a:lnTo>
                  <a:lnTo>
                    <a:pt x="198223" y="3619499"/>
                  </a:lnTo>
                  <a:lnTo>
                    <a:pt x="181159" y="3581399"/>
                  </a:lnTo>
                  <a:lnTo>
                    <a:pt x="164812" y="3530599"/>
                  </a:lnTo>
                  <a:lnTo>
                    <a:pt x="149191" y="3492499"/>
                  </a:lnTo>
                  <a:lnTo>
                    <a:pt x="134301" y="3454399"/>
                  </a:lnTo>
                  <a:lnTo>
                    <a:pt x="120152" y="3403599"/>
                  </a:lnTo>
                  <a:lnTo>
                    <a:pt x="106749" y="3365499"/>
                  </a:lnTo>
                  <a:lnTo>
                    <a:pt x="94102" y="3314699"/>
                  </a:lnTo>
                  <a:lnTo>
                    <a:pt x="82216" y="3276599"/>
                  </a:lnTo>
                  <a:lnTo>
                    <a:pt x="71100" y="3225799"/>
                  </a:lnTo>
                  <a:lnTo>
                    <a:pt x="60761" y="3187699"/>
                  </a:lnTo>
                  <a:lnTo>
                    <a:pt x="51206" y="3136899"/>
                  </a:lnTo>
                  <a:lnTo>
                    <a:pt x="42443" y="3086099"/>
                  </a:lnTo>
                  <a:lnTo>
                    <a:pt x="34479" y="3047999"/>
                  </a:lnTo>
                  <a:lnTo>
                    <a:pt x="27322" y="2997199"/>
                  </a:lnTo>
                  <a:lnTo>
                    <a:pt x="20979" y="2946399"/>
                  </a:lnTo>
                  <a:lnTo>
                    <a:pt x="15458" y="2908299"/>
                  </a:lnTo>
                  <a:lnTo>
                    <a:pt x="10765" y="2857499"/>
                  </a:lnTo>
                  <a:lnTo>
                    <a:pt x="6909" y="2806699"/>
                  </a:lnTo>
                  <a:lnTo>
                    <a:pt x="3898" y="2755899"/>
                  </a:lnTo>
                  <a:lnTo>
                    <a:pt x="1737" y="2717799"/>
                  </a:lnTo>
                  <a:lnTo>
                    <a:pt x="435" y="2666999"/>
                  </a:lnTo>
                  <a:lnTo>
                    <a:pt x="0" y="2616199"/>
                  </a:lnTo>
                  <a:lnTo>
                    <a:pt x="435" y="2565399"/>
                  </a:lnTo>
                  <a:lnTo>
                    <a:pt x="1737" y="2514599"/>
                  </a:lnTo>
                  <a:lnTo>
                    <a:pt x="3898" y="2476499"/>
                  </a:lnTo>
                  <a:lnTo>
                    <a:pt x="6909" y="2425699"/>
                  </a:lnTo>
                  <a:lnTo>
                    <a:pt x="10765" y="2374899"/>
                  </a:lnTo>
                  <a:lnTo>
                    <a:pt x="15458" y="2324099"/>
                  </a:lnTo>
                  <a:lnTo>
                    <a:pt x="20979" y="2285999"/>
                  </a:lnTo>
                  <a:lnTo>
                    <a:pt x="27322" y="2235199"/>
                  </a:lnTo>
                  <a:lnTo>
                    <a:pt x="34479" y="2184399"/>
                  </a:lnTo>
                  <a:lnTo>
                    <a:pt x="42443" y="2146299"/>
                  </a:lnTo>
                  <a:lnTo>
                    <a:pt x="51206" y="2095499"/>
                  </a:lnTo>
                  <a:lnTo>
                    <a:pt x="60761" y="2057399"/>
                  </a:lnTo>
                  <a:lnTo>
                    <a:pt x="71100" y="2006599"/>
                  </a:lnTo>
                  <a:lnTo>
                    <a:pt x="82216" y="1955799"/>
                  </a:lnTo>
                  <a:lnTo>
                    <a:pt x="94102" y="1917699"/>
                  </a:lnTo>
                  <a:lnTo>
                    <a:pt x="106749" y="1866899"/>
                  </a:lnTo>
                  <a:lnTo>
                    <a:pt x="120152" y="1828799"/>
                  </a:lnTo>
                  <a:lnTo>
                    <a:pt x="134301" y="1790699"/>
                  </a:lnTo>
                  <a:lnTo>
                    <a:pt x="149191" y="1739899"/>
                  </a:lnTo>
                  <a:lnTo>
                    <a:pt x="164812" y="1701799"/>
                  </a:lnTo>
                  <a:lnTo>
                    <a:pt x="181159" y="1650999"/>
                  </a:lnTo>
                  <a:lnTo>
                    <a:pt x="198223" y="1612899"/>
                  </a:lnTo>
                  <a:lnTo>
                    <a:pt x="215996" y="1574799"/>
                  </a:lnTo>
                  <a:lnTo>
                    <a:pt x="234473" y="1523999"/>
                  </a:lnTo>
                  <a:lnTo>
                    <a:pt x="253644" y="1485899"/>
                  </a:lnTo>
                  <a:lnTo>
                    <a:pt x="273503" y="1447799"/>
                  </a:lnTo>
                  <a:lnTo>
                    <a:pt x="294043" y="1409699"/>
                  </a:lnTo>
                  <a:lnTo>
                    <a:pt x="315255" y="1371599"/>
                  </a:lnTo>
                  <a:lnTo>
                    <a:pt x="337132" y="1320799"/>
                  </a:lnTo>
                  <a:lnTo>
                    <a:pt x="359668" y="1282699"/>
                  </a:lnTo>
                  <a:lnTo>
                    <a:pt x="382854" y="1244599"/>
                  </a:lnTo>
                  <a:lnTo>
                    <a:pt x="406683" y="1206499"/>
                  </a:lnTo>
                  <a:lnTo>
                    <a:pt x="431147" y="1168399"/>
                  </a:lnTo>
                  <a:lnTo>
                    <a:pt x="456240" y="1130299"/>
                  </a:lnTo>
                  <a:lnTo>
                    <a:pt x="481953" y="1092199"/>
                  </a:lnTo>
                  <a:lnTo>
                    <a:pt x="508280" y="1066799"/>
                  </a:lnTo>
                  <a:lnTo>
                    <a:pt x="535212" y="1028699"/>
                  </a:lnTo>
                  <a:lnTo>
                    <a:pt x="562743" y="990599"/>
                  </a:lnTo>
                  <a:lnTo>
                    <a:pt x="590864" y="952499"/>
                  </a:lnTo>
                  <a:lnTo>
                    <a:pt x="619570" y="914399"/>
                  </a:lnTo>
                  <a:lnTo>
                    <a:pt x="648851" y="888999"/>
                  </a:lnTo>
                  <a:lnTo>
                    <a:pt x="678701" y="850899"/>
                  </a:lnTo>
                  <a:lnTo>
                    <a:pt x="709112" y="812799"/>
                  </a:lnTo>
                  <a:lnTo>
                    <a:pt x="740077" y="787399"/>
                  </a:lnTo>
                  <a:lnTo>
                    <a:pt x="771588" y="749299"/>
                  </a:lnTo>
                  <a:lnTo>
                    <a:pt x="803638" y="723899"/>
                  </a:lnTo>
                  <a:lnTo>
                    <a:pt x="836219" y="685799"/>
                  </a:lnTo>
                  <a:lnTo>
                    <a:pt x="869325" y="660399"/>
                  </a:lnTo>
                  <a:lnTo>
                    <a:pt x="902947" y="634999"/>
                  </a:lnTo>
                  <a:lnTo>
                    <a:pt x="937078" y="596899"/>
                  </a:lnTo>
                  <a:lnTo>
                    <a:pt x="971710" y="571499"/>
                  </a:lnTo>
                  <a:lnTo>
                    <a:pt x="1042451" y="520699"/>
                  </a:lnTo>
                  <a:lnTo>
                    <a:pt x="1115109" y="469899"/>
                  </a:lnTo>
                  <a:lnTo>
                    <a:pt x="1189624" y="419099"/>
                  </a:lnTo>
                  <a:lnTo>
                    <a:pt x="1265939" y="368299"/>
                  </a:lnTo>
                  <a:lnTo>
                    <a:pt x="1343991" y="317499"/>
                  </a:lnTo>
                  <a:lnTo>
                    <a:pt x="1383651" y="292099"/>
                  </a:lnTo>
                  <a:lnTo>
                    <a:pt x="1423724" y="279399"/>
                  </a:lnTo>
                  <a:lnTo>
                    <a:pt x="1464201" y="253999"/>
                  </a:lnTo>
                  <a:lnTo>
                    <a:pt x="1505075" y="241299"/>
                  </a:lnTo>
                  <a:lnTo>
                    <a:pt x="1546340" y="215899"/>
                  </a:lnTo>
                  <a:lnTo>
                    <a:pt x="1587988" y="203199"/>
                  </a:lnTo>
                  <a:lnTo>
                    <a:pt x="1630010" y="177799"/>
                  </a:lnTo>
                  <a:lnTo>
                    <a:pt x="1715151" y="152399"/>
                  </a:lnTo>
                  <a:lnTo>
                    <a:pt x="1758254" y="126999"/>
                  </a:lnTo>
                  <a:lnTo>
                    <a:pt x="2069234" y="38099"/>
                  </a:lnTo>
                  <a:lnTo>
                    <a:pt x="3199501" y="38099"/>
                  </a:lnTo>
                  <a:lnTo>
                    <a:pt x="3510480" y="126999"/>
                  </a:lnTo>
                  <a:lnTo>
                    <a:pt x="3553584" y="152399"/>
                  </a:lnTo>
                  <a:lnTo>
                    <a:pt x="3638725" y="177799"/>
                  </a:lnTo>
                  <a:lnTo>
                    <a:pt x="3680747" y="203199"/>
                  </a:lnTo>
                  <a:lnTo>
                    <a:pt x="3722394" y="215899"/>
                  </a:lnTo>
                  <a:lnTo>
                    <a:pt x="3763659" y="241299"/>
                  </a:lnTo>
                  <a:lnTo>
                    <a:pt x="3804534" y="253999"/>
                  </a:lnTo>
                  <a:lnTo>
                    <a:pt x="3845011" y="279399"/>
                  </a:lnTo>
                  <a:lnTo>
                    <a:pt x="3885083" y="292099"/>
                  </a:lnTo>
                  <a:lnTo>
                    <a:pt x="3924743" y="317499"/>
                  </a:lnTo>
                  <a:lnTo>
                    <a:pt x="4002796" y="368299"/>
                  </a:lnTo>
                  <a:lnTo>
                    <a:pt x="4079110" y="419099"/>
                  </a:lnTo>
                  <a:lnTo>
                    <a:pt x="4153626" y="469899"/>
                  </a:lnTo>
                  <a:lnTo>
                    <a:pt x="4226284" y="520699"/>
                  </a:lnTo>
                  <a:lnTo>
                    <a:pt x="4297024" y="571499"/>
                  </a:lnTo>
                  <a:lnTo>
                    <a:pt x="4331657" y="596899"/>
                  </a:lnTo>
                  <a:lnTo>
                    <a:pt x="4365788" y="634999"/>
                  </a:lnTo>
                  <a:lnTo>
                    <a:pt x="4399410" y="660399"/>
                  </a:lnTo>
                  <a:lnTo>
                    <a:pt x="4432515" y="685799"/>
                  </a:lnTo>
                  <a:lnTo>
                    <a:pt x="4465097" y="723899"/>
                  </a:lnTo>
                  <a:lnTo>
                    <a:pt x="4497147" y="749299"/>
                  </a:lnTo>
                  <a:lnTo>
                    <a:pt x="4528658" y="787399"/>
                  </a:lnTo>
                  <a:lnTo>
                    <a:pt x="4559623" y="812799"/>
                  </a:lnTo>
                  <a:lnTo>
                    <a:pt x="4590034" y="850899"/>
                  </a:lnTo>
                  <a:lnTo>
                    <a:pt x="4619884" y="888999"/>
                  </a:lnTo>
                  <a:lnTo>
                    <a:pt x="4649165" y="914399"/>
                  </a:lnTo>
                  <a:lnTo>
                    <a:pt x="4677870" y="952499"/>
                  </a:lnTo>
                  <a:lnTo>
                    <a:pt x="4705992" y="990599"/>
                  </a:lnTo>
                  <a:lnTo>
                    <a:pt x="4733523" y="1028699"/>
                  </a:lnTo>
                  <a:lnTo>
                    <a:pt x="4760455" y="1066799"/>
                  </a:lnTo>
                  <a:lnTo>
                    <a:pt x="4786782" y="1092199"/>
                  </a:lnTo>
                  <a:lnTo>
                    <a:pt x="4812495" y="1130299"/>
                  </a:lnTo>
                  <a:lnTo>
                    <a:pt x="4837587" y="1168399"/>
                  </a:lnTo>
                  <a:lnTo>
                    <a:pt x="4862052" y="1206499"/>
                  </a:lnTo>
                  <a:lnTo>
                    <a:pt x="4885881" y="1244599"/>
                  </a:lnTo>
                  <a:lnTo>
                    <a:pt x="4909067" y="1282699"/>
                  </a:lnTo>
                  <a:lnTo>
                    <a:pt x="4931602" y="1320799"/>
                  </a:lnTo>
                  <a:lnTo>
                    <a:pt x="4953480" y="1371599"/>
                  </a:lnTo>
                  <a:lnTo>
                    <a:pt x="4974692" y="1409699"/>
                  </a:lnTo>
                  <a:lnTo>
                    <a:pt x="4995231" y="1447799"/>
                  </a:lnTo>
                  <a:lnTo>
                    <a:pt x="5015090" y="1485899"/>
                  </a:lnTo>
                  <a:lnTo>
                    <a:pt x="5034262" y="1523999"/>
                  </a:lnTo>
                  <a:lnTo>
                    <a:pt x="5052738" y="1574799"/>
                  </a:lnTo>
                  <a:lnTo>
                    <a:pt x="5070512" y="1612899"/>
                  </a:lnTo>
                  <a:lnTo>
                    <a:pt x="5087576" y="1650999"/>
                  </a:lnTo>
                  <a:lnTo>
                    <a:pt x="5103922" y="1701799"/>
                  </a:lnTo>
                  <a:lnTo>
                    <a:pt x="5119544" y="1739899"/>
                  </a:lnTo>
                  <a:lnTo>
                    <a:pt x="5134433" y="1790699"/>
                  </a:lnTo>
                  <a:lnTo>
                    <a:pt x="5148583" y="1828799"/>
                  </a:lnTo>
                  <a:lnTo>
                    <a:pt x="5161985" y="1866899"/>
                  </a:lnTo>
                  <a:lnTo>
                    <a:pt x="5174633" y="1917699"/>
                  </a:lnTo>
                  <a:lnTo>
                    <a:pt x="5186519" y="1955799"/>
                  </a:lnTo>
                  <a:lnTo>
                    <a:pt x="5197635" y="2006599"/>
                  </a:lnTo>
                  <a:lnTo>
                    <a:pt x="5207974" y="2057399"/>
                  </a:lnTo>
                  <a:lnTo>
                    <a:pt x="5217529" y="2095499"/>
                  </a:lnTo>
                  <a:lnTo>
                    <a:pt x="5226292" y="2146299"/>
                  </a:lnTo>
                  <a:lnTo>
                    <a:pt x="5234256" y="2184399"/>
                  </a:lnTo>
                  <a:lnTo>
                    <a:pt x="5241413" y="2235199"/>
                  </a:lnTo>
                  <a:lnTo>
                    <a:pt x="5247756" y="2285999"/>
                  </a:lnTo>
                  <a:lnTo>
                    <a:pt x="5253277" y="2324099"/>
                  </a:lnTo>
                  <a:lnTo>
                    <a:pt x="5257969" y="2374899"/>
                  </a:lnTo>
                  <a:lnTo>
                    <a:pt x="5261825" y="2425699"/>
                  </a:lnTo>
                  <a:lnTo>
                    <a:pt x="5264837" y="2476499"/>
                  </a:lnTo>
                  <a:lnTo>
                    <a:pt x="5266998" y="2514599"/>
                  </a:lnTo>
                  <a:lnTo>
                    <a:pt x="5268299" y="2565399"/>
                  </a:lnTo>
                  <a:lnTo>
                    <a:pt x="5268735" y="2616199"/>
                  </a:lnTo>
                  <a:lnTo>
                    <a:pt x="5268299" y="2666999"/>
                  </a:lnTo>
                  <a:lnTo>
                    <a:pt x="5266998" y="2717799"/>
                  </a:lnTo>
                  <a:lnTo>
                    <a:pt x="5264837" y="2755899"/>
                  </a:lnTo>
                  <a:lnTo>
                    <a:pt x="5261825" y="2806699"/>
                  </a:lnTo>
                  <a:lnTo>
                    <a:pt x="5257969" y="2857499"/>
                  </a:lnTo>
                  <a:lnTo>
                    <a:pt x="5253277" y="2908299"/>
                  </a:lnTo>
                  <a:lnTo>
                    <a:pt x="5247756" y="2946399"/>
                  </a:lnTo>
                  <a:lnTo>
                    <a:pt x="5241413" y="2997199"/>
                  </a:lnTo>
                  <a:lnTo>
                    <a:pt x="5234256" y="3047999"/>
                  </a:lnTo>
                  <a:lnTo>
                    <a:pt x="5226292" y="3086099"/>
                  </a:lnTo>
                  <a:lnTo>
                    <a:pt x="5217529" y="3136899"/>
                  </a:lnTo>
                  <a:lnTo>
                    <a:pt x="5207974" y="3187699"/>
                  </a:lnTo>
                  <a:lnTo>
                    <a:pt x="5197635" y="3225799"/>
                  </a:lnTo>
                  <a:lnTo>
                    <a:pt x="5186519" y="3276599"/>
                  </a:lnTo>
                  <a:lnTo>
                    <a:pt x="5174633" y="3314699"/>
                  </a:lnTo>
                  <a:lnTo>
                    <a:pt x="5161985" y="3365499"/>
                  </a:lnTo>
                  <a:lnTo>
                    <a:pt x="5148583" y="3403599"/>
                  </a:lnTo>
                  <a:lnTo>
                    <a:pt x="5134433" y="3454399"/>
                  </a:lnTo>
                  <a:lnTo>
                    <a:pt x="5119544" y="3492499"/>
                  </a:lnTo>
                  <a:lnTo>
                    <a:pt x="5103922" y="3530599"/>
                  </a:lnTo>
                  <a:lnTo>
                    <a:pt x="5087576" y="3581399"/>
                  </a:lnTo>
                  <a:lnTo>
                    <a:pt x="5070512" y="3619499"/>
                  </a:lnTo>
                  <a:lnTo>
                    <a:pt x="5052738" y="3657599"/>
                  </a:lnTo>
                  <a:lnTo>
                    <a:pt x="5034262" y="3708399"/>
                  </a:lnTo>
                  <a:lnTo>
                    <a:pt x="5015090" y="3746499"/>
                  </a:lnTo>
                  <a:lnTo>
                    <a:pt x="4995231" y="3784599"/>
                  </a:lnTo>
                  <a:lnTo>
                    <a:pt x="4974692" y="3822699"/>
                  </a:lnTo>
                  <a:lnTo>
                    <a:pt x="4953480" y="3873499"/>
                  </a:lnTo>
                  <a:lnTo>
                    <a:pt x="4931602" y="3911599"/>
                  </a:lnTo>
                  <a:lnTo>
                    <a:pt x="4909067" y="3949699"/>
                  </a:lnTo>
                  <a:lnTo>
                    <a:pt x="4885881" y="3987799"/>
                  </a:lnTo>
                  <a:lnTo>
                    <a:pt x="4862052" y="4025899"/>
                  </a:lnTo>
                  <a:lnTo>
                    <a:pt x="4837587" y="4063999"/>
                  </a:lnTo>
                  <a:lnTo>
                    <a:pt x="4812495" y="4102099"/>
                  </a:lnTo>
                  <a:lnTo>
                    <a:pt x="4786782" y="4140199"/>
                  </a:lnTo>
                  <a:lnTo>
                    <a:pt x="4760455" y="4178299"/>
                  </a:lnTo>
                  <a:lnTo>
                    <a:pt x="4733523" y="4203699"/>
                  </a:lnTo>
                  <a:lnTo>
                    <a:pt x="4705992" y="4241799"/>
                  </a:lnTo>
                  <a:lnTo>
                    <a:pt x="4677870" y="4279899"/>
                  </a:lnTo>
                  <a:lnTo>
                    <a:pt x="4649165" y="4317999"/>
                  </a:lnTo>
                  <a:lnTo>
                    <a:pt x="4619884" y="4343399"/>
                  </a:lnTo>
                  <a:lnTo>
                    <a:pt x="4590034" y="4381499"/>
                  </a:lnTo>
                  <a:lnTo>
                    <a:pt x="4559623" y="4419599"/>
                  </a:lnTo>
                  <a:lnTo>
                    <a:pt x="4528658" y="4444999"/>
                  </a:lnTo>
                  <a:lnTo>
                    <a:pt x="4497147" y="4483099"/>
                  </a:lnTo>
                  <a:lnTo>
                    <a:pt x="4465097" y="4508499"/>
                  </a:lnTo>
                  <a:lnTo>
                    <a:pt x="4432515" y="4546599"/>
                  </a:lnTo>
                  <a:lnTo>
                    <a:pt x="4399410" y="4571999"/>
                  </a:lnTo>
                  <a:lnTo>
                    <a:pt x="4365788" y="4597399"/>
                  </a:lnTo>
                  <a:lnTo>
                    <a:pt x="4331657" y="4635499"/>
                  </a:lnTo>
                  <a:lnTo>
                    <a:pt x="4297024" y="4660899"/>
                  </a:lnTo>
                  <a:lnTo>
                    <a:pt x="4261897" y="4686299"/>
                  </a:lnTo>
                  <a:lnTo>
                    <a:pt x="4190191" y="4737099"/>
                  </a:lnTo>
                  <a:lnTo>
                    <a:pt x="4153626" y="4775199"/>
                  </a:lnTo>
                  <a:lnTo>
                    <a:pt x="4079110" y="4825999"/>
                  </a:lnTo>
                  <a:lnTo>
                    <a:pt x="4041174" y="4838699"/>
                  </a:lnTo>
                  <a:lnTo>
                    <a:pt x="3963983" y="4889499"/>
                  </a:lnTo>
                  <a:lnTo>
                    <a:pt x="3885083" y="4940299"/>
                  </a:lnTo>
                  <a:lnTo>
                    <a:pt x="3845011" y="4952999"/>
                  </a:lnTo>
                  <a:lnTo>
                    <a:pt x="3763659" y="5003799"/>
                  </a:lnTo>
                  <a:lnTo>
                    <a:pt x="3680747" y="5029199"/>
                  </a:lnTo>
                  <a:lnTo>
                    <a:pt x="3638725" y="5054599"/>
                  </a:lnTo>
                  <a:lnTo>
                    <a:pt x="3596334" y="5067299"/>
                  </a:lnTo>
                  <a:lnTo>
                    <a:pt x="3553584" y="5092699"/>
                  </a:lnTo>
                  <a:lnTo>
                    <a:pt x="3199501" y="5194299"/>
                  </a:lnTo>
                  <a:close/>
                </a:path>
                <a:path w="5269230" h="5245100">
                  <a:moveTo>
                    <a:pt x="3061676" y="5219699"/>
                  </a:moveTo>
                  <a:lnTo>
                    <a:pt x="2207059" y="5219699"/>
                  </a:lnTo>
                  <a:lnTo>
                    <a:pt x="2114892" y="5194299"/>
                  </a:lnTo>
                  <a:lnTo>
                    <a:pt x="3153843" y="5194299"/>
                  </a:lnTo>
                  <a:lnTo>
                    <a:pt x="3061676" y="5219699"/>
                  </a:lnTo>
                  <a:close/>
                </a:path>
                <a:path w="5269230" h="5245100">
                  <a:moveTo>
                    <a:pt x="2968424" y="5232399"/>
                  </a:moveTo>
                  <a:lnTo>
                    <a:pt x="2300310" y="5232399"/>
                  </a:lnTo>
                  <a:lnTo>
                    <a:pt x="2253553" y="5219699"/>
                  </a:lnTo>
                  <a:lnTo>
                    <a:pt x="3015182" y="5219699"/>
                  </a:lnTo>
                  <a:lnTo>
                    <a:pt x="2968424" y="5232399"/>
                  </a:lnTo>
                  <a:close/>
                </a:path>
                <a:path w="5269230" h="5245100">
                  <a:moveTo>
                    <a:pt x="2874149" y="5245099"/>
                  </a:moveTo>
                  <a:lnTo>
                    <a:pt x="2394586" y="5245099"/>
                  </a:lnTo>
                  <a:lnTo>
                    <a:pt x="2347324" y="5232399"/>
                  </a:lnTo>
                  <a:lnTo>
                    <a:pt x="2921411" y="5232399"/>
                  </a:lnTo>
                  <a:lnTo>
                    <a:pt x="2874149" y="5245099"/>
                  </a:lnTo>
                  <a:close/>
                </a:path>
              </a:pathLst>
            </a:custGeom>
            <a:solidFill>
              <a:srgbClr val="FFD017"/>
            </a:solidFill>
          </p:spPr>
          <p:txBody>
            <a:bodyPr wrap="square" lIns="0" tIns="0" rIns="0" bIns="0" rtlCol="0"/>
            <a:lstStyle/>
            <a:p>
              <a:endParaRPr/>
            </a:p>
          </p:txBody>
        </p:sp>
        <p:pic>
          <p:nvPicPr>
            <p:cNvPr id="10" name="object 10"/>
            <p:cNvPicPr/>
            <p:nvPr/>
          </p:nvPicPr>
          <p:blipFill>
            <a:blip r:embed="rId7" cstate="print"/>
            <a:stretch>
              <a:fillRect/>
            </a:stretch>
          </p:blipFill>
          <p:spPr>
            <a:xfrm>
              <a:off x="12751901" y="4141082"/>
              <a:ext cx="4915397" cy="4914900"/>
            </a:xfrm>
            <a:prstGeom prst="rect">
              <a:avLst/>
            </a:prstGeom>
          </p:spPr>
        </p:pic>
        <p:pic>
          <p:nvPicPr>
            <p:cNvPr id="11" name="object 11"/>
            <p:cNvPicPr/>
            <p:nvPr/>
          </p:nvPicPr>
          <p:blipFill>
            <a:blip r:embed="rId8" cstate="print"/>
            <a:stretch>
              <a:fillRect/>
            </a:stretch>
          </p:blipFill>
          <p:spPr>
            <a:xfrm>
              <a:off x="16584185" y="8833386"/>
              <a:ext cx="424911" cy="424912"/>
            </a:xfrm>
            <a:prstGeom prst="rect">
              <a:avLst/>
            </a:prstGeom>
          </p:spPr>
        </p:pic>
        <p:pic>
          <p:nvPicPr>
            <p:cNvPr id="12" name="object 12"/>
            <p:cNvPicPr/>
            <p:nvPr/>
          </p:nvPicPr>
          <p:blipFill>
            <a:blip r:embed="rId9" cstate="print"/>
            <a:stretch>
              <a:fillRect/>
            </a:stretch>
          </p:blipFill>
          <p:spPr>
            <a:xfrm>
              <a:off x="17026005" y="7811104"/>
              <a:ext cx="908411" cy="908412"/>
            </a:xfrm>
            <a:prstGeom prst="rect">
              <a:avLst/>
            </a:prstGeom>
          </p:spPr>
        </p:pic>
        <p:pic>
          <p:nvPicPr>
            <p:cNvPr id="13" name="object 13"/>
            <p:cNvPicPr/>
            <p:nvPr/>
          </p:nvPicPr>
          <p:blipFill>
            <a:blip r:embed="rId10" cstate="print"/>
            <a:stretch>
              <a:fillRect/>
            </a:stretch>
          </p:blipFill>
          <p:spPr>
            <a:xfrm>
              <a:off x="11811635" y="8234561"/>
              <a:ext cx="1196289" cy="1196290"/>
            </a:xfrm>
            <a:prstGeom prst="rect">
              <a:avLst/>
            </a:prstGeom>
          </p:spPr>
        </p:pic>
        <p:pic>
          <p:nvPicPr>
            <p:cNvPr id="14" name="object 14"/>
            <p:cNvPicPr/>
            <p:nvPr/>
          </p:nvPicPr>
          <p:blipFill>
            <a:blip r:embed="rId11" cstate="print"/>
            <a:stretch>
              <a:fillRect/>
            </a:stretch>
          </p:blipFill>
          <p:spPr>
            <a:xfrm>
              <a:off x="13284277" y="9000105"/>
              <a:ext cx="739534" cy="739536"/>
            </a:xfrm>
            <a:prstGeom prst="rect">
              <a:avLst/>
            </a:prstGeom>
          </p:spPr>
        </p:pic>
      </p:grpSp>
      <p:sp>
        <p:nvSpPr>
          <p:cNvPr id="15" name="object 15"/>
          <p:cNvSpPr txBox="1">
            <a:spLocks noGrp="1"/>
          </p:cNvSpPr>
          <p:nvPr>
            <p:ph type="title"/>
          </p:nvPr>
        </p:nvSpPr>
        <p:spPr>
          <a:xfrm>
            <a:off x="1731116" y="658262"/>
            <a:ext cx="7619365" cy="1444625"/>
          </a:xfrm>
          <a:prstGeom prst="rect">
            <a:avLst/>
          </a:prstGeom>
        </p:spPr>
        <p:txBody>
          <a:bodyPr vert="horz" wrap="square" lIns="0" tIns="13970" rIns="0" bIns="0" rtlCol="0">
            <a:spAutoFit/>
          </a:bodyPr>
          <a:lstStyle/>
          <a:p>
            <a:pPr marL="12700">
              <a:lnSpc>
                <a:spcPct val="100000"/>
              </a:lnSpc>
              <a:spcBef>
                <a:spcPts val="110"/>
              </a:spcBef>
            </a:pPr>
            <a:r>
              <a:rPr sz="9300" spc="-10" dirty="0"/>
              <a:t>CONCLUSION</a:t>
            </a:r>
            <a:endParaRPr sz="9300" dirty="0"/>
          </a:p>
        </p:txBody>
      </p:sp>
      <p:sp>
        <p:nvSpPr>
          <p:cNvPr id="16" name="object 16"/>
          <p:cNvSpPr txBox="1"/>
          <p:nvPr/>
        </p:nvSpPr>
        <p:spPr>
          <a:xfrm>
            <a:off x="2010275" y="2832937"/>
            <a:ext cx="9870774" cy="4430508"/>
          </a:xfrm>
          <a:prstGeom prst="rect">
            <a:avLst/>
          </a:prstGeom>
        </p:spPr>
        <p:txBody>
          <a:bodyPr vert="horz" wrap="square" lIns="0" tIns="11430" rIns="0" bIns="0" rtlCol="0">
            <a:spAutoFit/>
          </a:bodyPr>
          <a:lstStyle/>
          <a:p>
            <a:pPr marL="12700" marR="5080" algn="just">
              <a:lnSpc>
                <a:spcPct val="116900"/>
              </a:lnSpc>
              <a:spcBef>
                <a:spcPts val="90"/>
              </a:spcBef>
            </a:pPr>
            <a:r>
              <a:rPr sz="3100" spc="110" dirty="0">
                <a:solidFill>
                  <a:srgbClr val="FFFFFF"/>
                </a:solidFill>
                <a:latin typeface="Times New Roman"/>
                <a:cs typeface="Times New Roman"/>
              </a:rPr>
              <a:t>The</a:t>
            </a:r>
            <a:r>
              <a:rPr sz="3100" spc="285" dirty="0">
                <a:solidFill>
                  <a:srgbClr val="FFFFFF"/>
                </a:solidFill>
                <a:latin typeface="Times New Roman"/>
                <a:cs typeface="Times New Roman"/>
              </a:rPr>
              <a:t>  </a:t>
            </a:r>
            <a:r>
              <a:rPr sz="3100" spc="145" dirty="0">
                <a:solidFill>
                  <a:srgbClr val="FFFFFF"/>
                </a:solidFill>
                <a:latin typeface="Times New Roman"/>
                <a:cs typeface="Times New Roman"/>
              </a:rPr>
              <a:t>project</a:t>
            </a:r>
            <a:r>
              <a:rPr sz="3100" spc="285" dirty="0">
                <a:solidFill>
                  <a:srgbClr val="FFFFFF"/>
                </a:solidFill>
                <a:latin typeface="Times New Roman"/>
                <a:cs typeface="Times New Roman"/>
              </a:rPr>
              <a:t>  </a:t>
            </a:r>
            <a:r>
              <a:rPr sz="3100" spc="175" dirty="0">
                <a:solidFill>
                  <a:srgbClr val="FFFFFF"/>
                </a:solidFill>
                <a:latin typeface="Times New Roman"/>
                <a:cs typeface="Times New Roman"/>
              </a:rPr>
              <a:t>has</a:t>
            </a:r>
            <a:r>
              <a:rPr sz="3100" spc="285" dirty="0">
                <a:solidFill>
                  <a:srgbClr val="FFFFFF"/>
                </a:solidFill>
                <a:latin typeface="Times New Roman"/>
                <a:cs typeface="Times New Roman"/>
              </a:rPr>
              <a:t>  </a:t>
            </a:r>
            <a:r>
              <a:rPr sz="3100" spc="90" dirty="0">
                <a:solidFill>
                  <a:srgbClr val="FFFFFF"/>
                </a:solidFill>
                <a:latin typeface="Times New Roman"/>
                <a:cs typeface="Times New Roman"/>
              </a:rPr>
              <a:t>successfully</a:t>
            </a:r>
            <a:r>
              <a:rPr sz="3100" spc="285" dirty="0">
                <a:solidFill>
                  <a:srgbClr val="FFFFFF"/>
                </a:solidFill>
                <a:latin typeface="Times New Roman"/>
                <a:cs typeface="Times New Roman"/>
              </a:rPr>
              <a:t>  </a:t>
            </a:r>
            <a:r>
              <a:rPr sz="3100" spc="165" dirty="0">
                <a:solidFill>
                  <a:srgbClr val="FFFFFF"/>
                </a:solidFill>
                <a:latin typeface="Times New Roman"/>
                <a:cs typeface="Times New Roman"/>
              </a:rPr>
              <a:t>uncovered</a:t>
            </a:r>
            <a:r>
              <a:rPr sz="3100" spc="285" dirty="0">
                <a:solidFill>
                  <a:srgbClr val="FFFFFF"/>
                </a:solidFill>
                <a:latin typeface="Times New Roman"/>
                <a:cs typeface="Times New Roman"/>
              </a:rPr>
              <a:t>  </a:t>
            </a:r>
            <a:r>
              <a:rPr sz="3100" spc="85" dirty="0">
                <a:solidFill>
                  <a:srgbClr val="FFFFFF"/>
                </a:solidFill>
                <a:latin typeface="Times New Roman"/>
                <a:cs typeface="Times New Roman"/>
              </a:rPr>
              <a:t>significant </a:t>
            </a:r>
            <a:r>
              <a:rPr sz="3100" spc="204" dirty="0">
                <a:solidFill>
                  <a:srgbClr val="FFFFFF"/>
                </a:solidFill>
                <a:latin typeface="Times New Roman"/>
                <a:cs typeface="Times New Roman"/>
              </a:rPr>
              <a:t>trends</a:t>
            </a:r>
            <a:r>
              <a:rPr sz="3100" spc="325" dirty="0">
                <a:solidFill>
                  <a:srgbClr val="FFFFFF"/>
                </a:solidFill>
                <a:latin typeface="Times New Roman"/>
                <a:cs typeface="Times New Roman"/>
              </a:rPr>
              <a:t>  </a:t>
            </a:r>
            <a:r>
              <a:rPr sz="3100" spc="215" dirty="0">
                <a:solidFill>
                  <a:srgbClr val="FFFFFF"/>
                </a:solidFill>
                <a:latin typeface="Times New Roman"/>
                <a:cs typeface="Times New Roman"/>
              </a:rPr>
              <a:t>and</a:t>
            </a:r>
            <a:r>
              <a:rPr sz="3100" spc="330" dirty="0">
                <a:solidFill>
                  <a:srgbClr val="FFFFFF"/>
                </a:solidFill>
                <a:latin typeface="Times New Roman"/>
                <a:cs typeface="Times New Roman"/>
              </a:rPr>
              <a:t>  </a:t>
            </a:r>
            <a:r>
              <a:rPr sz="3100" spc="200" dirty="0">
                <a:solidFill>
                  <a:srgbClr val="FFFFFF"/>
                </a:solidFill>
                <a:latin typeface="Times New Roman"/>
                <a:cs typeface="Times New Roman"/>
              </a:rPr>
              <a:t>patterns</a:t>
            </a:r>
            <a:r>
              <a:rPr sz="3100" spc="325" dirty="0">
                <a:solidFill>
                  <a:srgbClr val="FFFFFF"/>
                </a:solidFill>
                <a:latin typeface="Times New Roman"/>
                <a:cs typeface="Times New Roman"/>
              </a:rPr>
              <a:t>  </a:t>
            </a:r>
            <a:r>
              <a:rPr sz="3100" spc="160" dirty="0">
                <a:solidFill>
                  <a:srgbClr val="FFFFFF"/>
                </a:solidFill>
                <a:latin typeface="Times New Roman"/>
                <a:cs typeface="Times New Roman"/>
              </a:rPr>
              <a:t>in</a:t>
            </a:r>
            <a:r>
              <a:rPr sz="3100" spc="330" dirty="0">
                <a:solidFill>
                  <a:srgbClr val="FFFFFF"/>
                </a:solidFill>
                <a:latin typeface="Times New Roman"/>
                <a:cs typeface="Times New Roman"/>
              </a:rPr>
              <a:t>  </a:t>
            </a:r>
            <a:r>
              <a:rPr sz="3100" spc="225" dirty="0">
                <a:solidFill>
                  <a:srgbClr val="FFFFFF"/>
                </a:solidFill>
                <a:latin typeface="Times New Roman"/>
                <a:cs typeface="Times New Roman"/>
              </a:rPr>
              <a:t>the</a:t>
            </a:r>
            <a:r>
              <a:rPr sz="3100" spc="330" dirty="0">
                <a:solidFill>
                  <a:srgbClr val="FFFFFF"/>
                </a:solidFill>
                <a:latin typeface="Times New Roman"/>
                <a:cs typeface="Times New Roman"/>
              </a:rPr>
              <a:t>  </a:t>
            </a:r>
            <a:r>
              <a:rPr lang="en-IN" sz="3100" spc="130" dirty="0">
                <a:solidFill>
                  <a:srgbClr val="FFFFFF"/>
                </a:solidFill>
                <a:latin typeface="Times New Roman"/>
                <a:cs typeface="Times New Roman"/>
              </a:rPr>
              <a:t>sales </a:t>
            </a:r>
            <a:r>
              <a:rPr sz="3100" spc="75" dirty="0">
                <a:solidFill>
                  <a:srgbClr val="FFFFFF"/>
                </a:solidFill>
                <a:latin typeface="Times New Roman"/>
                <a:cs typeface="Times New Roman"/>
              </a:rPr>
              <a:t>portfolio, </a:t>
            </a:r>
            <a:r>
              <a:rPr sz="3100" spc="85" dirty="0">
                <a:solidFill>
                  <a:srgbClr val="FFFFFF"/>
                </a:solidFill>
                <a:latin typeface="Times New Roman"/>
                <a:cs typeface="Times New Roman"/>
              </a:rPr>
              <a:t>offering</a:t>
            </a:r>
            <a:r>
              <a:rPr sz="3100" spc="320" dirty="0">
                <a:solidFill>
                  <a:srgbClr val="FFFFFF"/>
                </a:solidFill>
                <a:latin typeface="Times New Roman"/>
                <a:cs typeface="Times New Roman"/>
              </a:rPr>
              <a:t> </a:t>
            </a:r>
            <a:r>
              <a:rPr sz="3100" spc="114" dirty="0">
                <a:solidFill>
                  <a:srgbClr val="FFFFFF"/>
                </a:solidFill>
                <a:latin typeface="Times New Roman"/>
                <a:cs typeface="Times New Roman"/>
              </a:rPr>
              <a:t>actionable</a:t>
            </a:r>
            <a:r>
              <a:rPr sz="3100" spc="320" dirty="0">
                <a:solidFill>
                  <a:srgbClr val="FFFFFF"/>
                </a:solidFill>
                <a:latin typeface="Times New Roman"/>
                <a:cs typeface="Times New Roman"/>
              </a:rPr>
              <a:t> </a:t>
            </a:r>
            <a:r>
              <a:rPr sz="3100" spc="125" dirty="0">
                <a:solidFill>
                  <a:srgbClr val="FFFFFF"/>
                </a:solidFill>
                <a:latin typeface="Times New Roman"/>
                <a:cs typeface="Times New Roman"/>
              </a:rPr>
              <a:t>insights</a:t>
            </a:r>
            <a:r>
              <a:rPr sz="3100" spc="320" dirty="0">
                <a:solidFill>
                  <a:srgbClr val="FFFFFF"/>
                </a:solidFill>
                <a:latin typeface="Times New Roman"/>
                <a:cs typeface="Times New Roman"/>
              </a:rPr>
              <a:t> </a:t>
            </a:r>
            <a:r>
              <a:rPr sz="3100" spc="229" dirty="0">
                <a:solidFill>
                  <a:srgbClr val="FFFFFF"/>
                </a:solidFill>
                <a:latin typeface="Times New Roman"/>
                <a:cs typeface="Times New Roman"/>
              </a:rPr>
              <a:t>that</a:t>
            </a:r>
            <a:r>
              <a:rPr sz="3100" spc="325" dirty="0">
                <a:solidFill>
                  <a:srgbClr val="FFFFFF"/>
                </a:solidFill>
                <a:latin typeface="Times New Roman"/>
                <a:cs typeface="Times New Roman"/>
              </a:rPr>
              <a:t> </a:t>
            </a:r>
            <a:r>
              <a:rPr sz="3100" spc="165" dirty="0">
                <a:solidFill>
                  <a:srgbClr val="FFFFFF"/>
                </a:solidFill>
                <a:latin typeface="Times New Roman"/>
                <a:cs typeface="Times New Roman"/>
              </a:rPr>
              <a:t>can</a:t>
            </a:r>
            <a:r>
              <a:rPr sz="3100" spc="320" dirty="0">
                <a:solidFill>
                  <a:srgbClr val="FFFFFF"/>
                </a:solidFill>
                <a:latin typeface="Times New Roman"/>
                <a:cs typeface="Times New Roman"/>
              </a:rPr>
              <a:t> </a:t>
            </a:r>
            <a:r>
              <a:rPr sz="3100" spc="160" dirty="0">
                <a:solidFill>
                  <a:srgbClr val="FFFFFF"/>
                </a:solidFill>
                <a:latin typeface="Times New Roman"/>
                <a:cs typeface="Times New Roman"/>
              </a:rPr>
              <a:t>be</a:t>
            </a:r>
            <a:r>
              <a:rPr sz="3100" spc="320" dirty="0">
                <a:solidFill>
                  <a:srgbClr val="FFFFFF"/>
                </a:solidFill>
                <a:latin typeface="Times New Roman"/>
                <a:cs typeface="Times New Roman"/>
              </a:rPr>
              <a:t> </a:t>
            </a:r>
            <a:r>
              <a:rPr sz="3100" spc="185" dirty="0">
                <a:solidFill>
                  <a:srgbClr val="FFFFFF"/>
                </a:solidFill>
                <a:latin typeface="Times New Roman"/>
                <a:cs typeface="Times New Roman"/>
              </a:rPr>
              <a:t>used</a:t>
            </a:r>
            <a:r>
              <a:rPr sz="3100" spc="320" dirty="0">
                <a:solidFill>
                  <a:srgbClr val="FFFFFF"/>
                </a:solidFill>
                <a:latin typeface="Times New Roman"/>
                <a:cs typeface="Times New Roman"/>
              </a:rPr>
              <a:t> </a:t>
            </a:r>
            <a:r>
              <a:rPr sz="3100" spc="200" dirty="0">
                <a:solidFill>
                  <a:srgbClr val="FFFFFF"/>
                </a:solidFill>
                <a:latin typeface="Times New Roman"/>
                <a:cs typeface="Times New Roman"/>
              </a:rPr>
              <a:t>to</a:t>
            </a:r>
            <a:r>
              <a:rPr sz="3100" spc="325" dirty="0">
                <a:solidFill>
                  <a:srgbClr val="FFFFFF"/>
                </a:solidFill>
                <a:latin typeface="Times New Roman"/>
                <a:cs typeface="Times New Roman"/>
              </a:rPr>
              <a:t> </a:t>
            </a:r>
            <a:r>
              <a:rPr sz="3100" spc="114" dirty="0">
                <a:solidFill>
                  <a:srgbClr val="FFFFFF"/>
                </a:solidFill>
                <a:latin typeface="Times New Roman"/>
                <a:cs typeface="Times New Roman"/>
              </a:rPr>
              <a:t>refine </a:t>
            </a:r>
            <a:r>
              <a:rPr lang="en-IN" sz="3100" spc="125" dirty="0">
                <a:solidFill>
                  <a:srgbClr val="FFFFFF"/>
                </a:solidFill>
                <a:latin typeface="Times New Roman"/>
                <a:cs typeface="Times New Roman"/>
              </a:rPr>
              <a:t>sales</a:t>
            </a:r>
            <a:r>
              <a:rPr sz="3100" spc="300" dirty="0">
                <a:solidFill>
                  <a:srgbClr val="FFFFFF"/>
                </a:solidFill>
                <a:latin typeface="Times New Roman"/>
                <a:cs typeface="Times New Roman"/>
              </a:rPr>
              <a:t>  </a:t>
            </a:r>
            <a:r>
              <a:rPr sz="3100" spc="114" dirty="0">
                <a:solidFill>
                  <a:srgbClr val="FFFFFF"/>
                </a:solidFill>
                <a:latin typeface="Times New Roman"/>
                <a:cs typeface="Times New Roman"/>
              </a:rPr>
              <a:t>strategies,</a:t>
            </a:r>
            <a:r>
              <a:rPr sz="3100" spc="300" dirty="0">
                <a:solidFill>
                  <a:srgbClr val="FFFFFF"/>
                </a:solidFill>
                <a:latin typeface="Times New Roman"/>
                <a:cs typeface="Times New Roman"/>
              </a:rPr>
              <a:t>  </a:t>
            </a:r>
            <a:r>
              <a:rPr lang="en-IN" sz="3100" spc="175" dirty="0">
                <a:solidFill>
                  <a:srgbClr val="FFFFFF"/>
                </a:solidFill>
                <a:latin typeface="Times New Roman"/>
                <a:cs typeface="Times New Roman"/>
              </a:rPr>
              <a:t>identify the sales trends</a:t>
            </a:r>
            <a:r>
              <a:rPr sz="3100" spc="170" dirty="0">
                <a:solidFill>
                  <a:srgbClr val="FFFFFF"/>
                </a:solidFill>
                <a:latin typeface="Times New Roman"/>
                <a:cs typeface="Times New Roman"/>
              </a:rPr>
              <a:t>,</a:t>
            </a:r>
            <a:r>
              <a:rPr sz="3100" spc="305" dirty="0">
                <a:solidFill>
                  <a:srgbClr val="FFFFFF"/>
                </a:solidFill>
                <a:latin typeface="Times New Roman"/>
                <a:cs typeface="Times New Roman"/>
              </a:rPr>
              <a:t>  </a:t>
            </a:r>
            <a:r>
              <a:rPr sz="3100" spc="190" dirty="0">
                <a:solidFill>
                  <a:srgbClr val="FFFFFF"/>
                </a:solidFill>
                <a:latin typeface="Times New Roman"/>
                <a:cs typeface="Times New Roman"/>
              </a:rPr>
              <a:t>and </a:t>
            </a:r>
            <a:r>
              <a:rPr sz="3100" spc="160" dirty="0">
                <a:solidFill>
                  <a:srgbClr val="FFFFFF"/>
                </a:solidFill>
                <a:latin typeface="Times New Roman"/>
                <a:cs typeface="Times New Roman"/>
              </a:rPr>
              <a:t>improve</a:t>
            </a:r>
            <a:r>
              <a:rPr sz="3100" spc="-80" dirty="0">
                <a:solidFill>
                  <a:srgbClr val="FFFFFF"/>
                </a:solidFill>
                <a:latin typeface="Times New Roman"/>
                <a:cs typeface="Times New Roman"/>
              </a:rPr>
              <a:t> </a:t>
            </a:r>
            <a:r>
              <a:rPr sz="3100" spc="180" dirty="0">
                <a:solidFill>
                  <a:srgbClr val="FFFFFF"/>
                </a:solidFill>
                <a:latin typeface="Times New Roman"/>
                <a:cs typeface="Times New Roman"/>
              </a:rPr>
              <a:t>customer</a:t>
            </a:r>
            <a:r>
              <a:rPr sz="3100" spc="-75" dirty="0">
                <a:solidFill>
                  <a:srgbClr val="FFFFFF"/>
                </a:solidFill>
                <a:latin typeface="Times New Roman"/>
                <a:cs typeface="Times New Roman"/>
              </a:rPr>
              <a:t> </a:t>
            </a:r>
            <a:r>
              <a:rPr sz="3100" spc="114" dirty="0">
                <a:solidFill>
                  <a:srgbClr val="FFFFFF"/>
                </a:solidFill>
                <a:latin typeface="Times New Roman"/>
                <a:cs typeface="Times New Roman"/>
              </a:rPr>
              <a:t>targeting.</a:t>
            </a:r>
            <a:r>
              <a:rPr sz="3100" spc="-80" dirty="0">
                <a:solidFill>
                  <a:srgbClr val="FFFFFF"/>
                </a:solidFill>
                <a:latin typeface="Times New Roman"/>
                <a:cs typeface="Times New Roman"/>
              </a:rPr>
              <a:t> </a:t>
            </a:r>
            <a:r>
              <a:rPr sz="3100" spc="110" dirty="0">
                <a:solidFill>
                  <a:srgbClr val="FFFFFF"/>
                </a:solidFill>
                <a:latin typeface="Times New Roman"/>
                <a:cs typeface="Times New Roman"/>
              </a:rPr>
              <a:t>The</a:t>
            </a:r>
            <a:r>
              <a:rPr sz="3100" spc="-75" dirty="0">
                <a:solidFill>
                  <a:srgbClr val="FFFFFF"/>
                </a:solidFill>
                <a:latin typeface="Times New Roman"/>
                <a:cs typeface="Times New Roman"/>
              </a:rPr>
              <a:t> </a:t>
            </a:r>
            <a:r>
              <a:rPr sz="3100" spc="180" dirty="0">
                <a:solidFill>
                  <a:srgbClr val="FFFFFF"/>
                </a:solidFill>
                <a:latin typeface="Times New Roman"/>
                <a:cs typeface="Times New Roman"/>
              </a:rPr>
              <a:t>use</a:t>
            </a:r>
            <a:r>
              <a:rPr sz="3100" spc="-80" dirty="0">
                <a:solidFill>
                  <a:srgbClr val="FFFFFF"/>
                </a:solidFill>
                <a:latin typeface="Times New Roman"/>
                <a:cs typeface="Times New Roman"/>
              </a:rPr>
              <a:t> </a:t>
            </a:r>
            <a:r>
              <a:rPr sz="3100" spc="60" dirty="0">
                <a:solidFill>
                  <a:srgbClr val="FFFFFF"/>
                </a:solidFill>
                <a:latin typeface="Times New Roman"/>
                <a:cs typeface="Times New Roman"/>
              </a:rPr>
              <a:t>of</a:t>
            </a:r>
            <a:r>
              <a:rPr sz="3100" spc="-75" dirty="0">
                <a:solidFill>
                  <a:srgbClr val="FFFFFF"/>
                </a:solidFill>
                <a:latin typeface="Times New Roman"/>
                <a:cs typeface="Times New Roman"/>
              </a:rPr>
              <a:t> </a:t>
            </a:r>
            <a:r>
              <a:rPr sz="3100" spc="110" dirty="0">
                <a:solidFill>
                  <a:srgbClr val="FFFFFF"/>
                </a:solidFill>
                <a:latin typeface="Times New Roman"/>
                <a:cs typeface="Times New Roman"/>
              </a:rPr>
              <a:t>tools</a:t>
            </a:r>
            <a:r>
              <a:rPr sz="3100" spc="-80" dirty="0">
                <a:solidFill>
                  <a:srgbClr val="FFFFFF"/>
                </a:solidFill>
                <a:latin typeface="Times New Roman"/>
                <a:cs typeface="Times New Roman"/>
              </a:rPr>
              <a:t> </a:t>
            </a:r>
            <a:r>
              <a:rPr sz="3100" spc="75" dirty="0">
                <a:solidFill>
                  <a:srgbClr val="FFFFFF"/>
                </a:solidFill>
                <a:latin typeface="Times New Roman"/>
                <a:cs typeface="Times New Roman"/>
              </a:rPr>
              <a:t>like</a:t>
            </a:r>
            <a:r>
              <a:rPr sz="3100" spc="-75" dirty="0">
                <a:solidFill>
                  <a:srgbClr val="FFFFFF"/>
                </a:solidFill>
                <a:latin typeface="Times New Roman"/>
                <a:cs typeface="Times New Roman"/>
              </a:rPr>
              <a:t> </a:t>
            </a:r>
            <a:r>
              <a:rPr sz="3100" spc="-10" dirty="0">
                <a:solidFill>
                  <a:srgbClr val="FFD017"/>
                </a:solidFill>
                <a:latin typeface="Times New Roman"/>
                <a:cs typeface="Times New Roman"/>
              </a:rPr>
              <a:t>Excel, </a:t>
            </a:r>
            <a:r>
              <a:rPr sz="3100" spc="75" dirty="0">
                <a:solidFill>
                  <a:srgbClr val="FFD017"/>
                </a:solidFill>
                <a:latin typeface="Times New Roman"/>
                <a:cs typeface="Times New Roman"/>
              </a:rPr>
              <a:t>Tableau,</a:t>
            </a:r>
            <a:r>
              <a:rPr sz="3100" spc="380" dirty="0">
                <a:solidFill>
                  <a:srgbClr val="FFD017"/>
                </a:solidFill>
                <a:latin typeface="Times New Roman"/>
                <a:cs typeface="Times New Roman"/>
              </a:rPr>
              <a:t> </a:t>
            </a:r>
            <a:r>
              <a:rPr sz="3100" spc="155" dirty="0">
                <a:solidFill>
                  <a:srgbClr val="FFD017"/>
                </a:solidFill>
                <a:latin typeface="Times New Roman"/>
                <a:cs typeface="Times New Roman"/>
              </a:rPr>
              <a:t>Power</a:t>
            </a:r>
            <a:r>
              <a:rPr sz="3100" spc="380" dirty="0">
                <a:solidFill>
                  <a:srgbClr val="FFD017"/>
                </a:solidFill>
                <a:latin typeface="Times New Roman"/>
                <a:cs typeface="Times New Roman"/>
              </a:rPr>
              <a:t> </a:t>
            </a:r>
            <a:r>
              <a:rPr sz="3100" dirty="0">
                <a:solidFill>
                  <a:srgbClr val="FFD017"/>
                </a:solidFill>
                <a:latin typeface="Times New Roman"/>
                <a:cs typeface="Times New Roman"/>
              </a:rPr>
              <a:t>BI,</a:t>
            </a:r>
            <a:r>
              <a:rPr sz="3100" spc="385" dirty="0">
                <a:solidFill>
                  <a:srgbClr val="FFD017"/>
                </a:solidFill>
                <a:latin typeface="Times New Roman"/>
                <a:cs typeface="Times New Roman"/>
              </a:rPr>
              <a:t> </a:t>
            </a:r>
            <a:r>
              <a:rPr sz="3100" spc="215" dirty="0">
                <a:solidFill>
                  <a:srgbClr val="FFD017"/>
                </a:solidFill>
                <a:latin typeface="Times New Roman"/>
                <a:cs typeface="Times New Roman"/>
              </a:rPr>
              <a:t>and</a:t>
            </a:r>
            <a:r>
              <a:rPr sz="3100" spc="380" dirty="0">
                <a:solidFill>
                  <a:srgbClr val="FFD017"/>
                </a:solidFill>
                <a:latin typeface="Times New Roman"/>
                <a:cs typeface="Times New Roman"/>
              </a:rPr>
              <a:t> </a:t>
            </a:r>
            <a:r>
              <a:rPr sz="3100" dirty="0">
                <a:solidFill>
                  <a:srgbClr val="FFD017"/>
                </a:solidFill>
                <a:latin typeface="Times New Roman"/>
                <a:cs typeface="Times New Roman"/>
              </a:rPr>
              <a:t>SQL</a:t>
            </a:r>
            <a:r>
              <a:rPr sz="3100" spc="385" dirty="0">
                <a:solidFill>
                  <a:srgbClr val="FFD017"/>
                </a:solidFill>
                <a:latin typeface="Times New Roman"/>
                <a:cs typeface="Times New Roman"/>
              </a:rPr>
              <a:t> </a:t>
            </a:r>
            <a:r>
              <a:rPr sz="3100" spc="155" dirty="0">
                <a:solidFill>
                  <a:srgbClr val="FFFFFF"/>
                </a:solidFill>
                <a:latin typeface="Times New Roman"/>
                <a:cs typeface="Times New Roman"/>
              </a:rPr>
              <a:t>was</a:t>
            </a:r>
            <a:r>
              <a:rPr sz="3100" spc="380" dirty="0">
                <a:solidFill>
                  <a:srgbClr val="FFFFFF"/>
                </a:solidFill>
                <a:latin typeface="Times New Roman"/>
                <a:cs typeface="Times New Roman"/>
              </a:rPr>
              <a:t> </a:t>
            </a:r>
            <a:r>
              <a:rPr sz="3100" spc="90" dirty="0">
                <a:solidFill>
                  <a:srgbClr val="FFFFFF"/>
                </a:solidFill>
                <a:latin typeface="Times New Roman"/>
                <a:cs typeface="Times New Roman"/>
              </a:rPr>
              <a:t>critical</a:t>
            </a:r>
            <a:r>
              <a:rPr sz="3100" spc="380" dirty="0">
                <a:solidFill>
                  <a:srgbClr val="FFFFFF"/>
                </a:solidFill>
                <a:latin typeface="Times New Roman"/>
                <a:cs typeface="Times New Roman"/>
              </a:rPr>
              <a:t> </a:t>
            </a:r>
            <a:r>
              <a:rPr sz="3100" spc="160" dirty="0">
                <a:solidFill>
                  <a:srgbClr val="FFFFFF"/>
                </a:solidFill>
                <a:latin typeface="Times New Roman"/>
                <a:cs typeface="Times New Roman"/>
              </a:rPr>
              <a:t>in</a:t>
            </a:r>
            <a:r>
              <a:rPr sz="3100" spc="385" dirty="0">
                <a:solidFill>
                  <a:srgbClr val="FFFFFF"/>
                </a:solidFill>
                <a:latin typeface="Times New Roman"/>
                <a:cs typeface="Times New Roman"/>
              </a:rPr>
              <a:t> </a:t>
            </a:r>
            <a:r>
              <a:rPr sz="3100" spc="150" dirty="0">
                <a:solidFill>
                  <a:srgbClr val="FFFFFF"/>
                </a:solidFill>
                <a:latin typeface="Times New Roman"/>
                <a:cs typeface="Times New Roman"/>
              </a:rPr>
              <a:t>preparing </a:t>
            </a:r>
            <a:r>
              <a:rPr sz="3100" spc="155" dirty="0">
                <a:solidFill>
                  <a:srgbClr val="FFFFFF"/>
                </a:solidFill>
                <a:latin typeface="Times New Roman"/>
                <a:cs typeface="Times New Roman"/>
              </a:rPr>
              <a:t>comprehensive</a:t>
            </a:r>
            <a:r>
              <a:rPr sz="3100" spc="295" dirty="0">
                <a:solidFill>
                  <a:srgbClr val="FFFFFF"/>
                </a:solidFill>
                <a:latin typeface="Times New Roman"/>
                <a:cs typeface="Times New Roman"/>
              </a:rPr>
              <a:t>  </a:t>
            </a:r>
            <a:r>
              <a:rPr sz="3100" spc="160" dirty="0">
                <a:solidFill>
                  <a:srgbClr val="FFFFFF"/>
                </a:solidFill>
                <a:latin typeface="Times New Roman"/>
                <a:cs typeface="Times New Roman"/>
              </a:rPr>
              <a:t>dashboards</a:t>
            </a:r>
            <a:r>
              <a:rPr sz="3100" spc="295" dirty="0">
                <a:solidFill>
                  <a:srgbClr val="FFFFFF"/>
                </a:solidFill>
                <a:latin typeface="Times New Roman"/>
                <a:cs typeface="Times New Roman"/>
              </a:rPr>
              <a:t>  </a:t>
            </a:r>
            <a:r>
              <a:rPr sz="3100" spc="229" dirty="0">
                <a:solidFill>
                  <a:srgbClr val="FFFFFF"/>
                </a:solidFill>
                <a:latin typeface="Times New Roman"/>
                <a:cs typeface="Times New Roman"/>
              </a:rPr>
              <a:t>that</a:t>
            </a:r>
            <a:r>
              <a:rPr sz="3100" spc="295" dirty="0">
                <a:solidFill>
                  <a:srgbClr val="FFFFFF"/>
                </a:solidFill>
                <a:latin typeface="Times New Roman"/>
                <a:cs typeface="Times New Roman"/>
              </a:rPr>
              <a:t>  </a:t>
            </a:r>
            <a:r>
              <a:rPr sz="3100" spc="90" dirty="0">
                <a:solidFill>
                  <a:srgbClr val="FFFFFF"/>
                </a:solidFill>
                <a:latin typeface="Times New Roman"/>
                <a:cs typeface="Times New Roman"/>
              </a:rPr>
              <a:t>facilitate</a:t>
            </a:r>
            <a:r>
              <a:rPr sz="3100" spc="295" dirty="0">
                <a:solidFill>
                  <a:srgbClr val="FFFFFF"/>
                </a:solidFill>
                <a:latin typeface="Times New Roman"/>
                <a:cs typeface="Times New Roman"/>
              </a:rPr>
              <a:t>  </a:t>
            </a:r>
            <a:r>
              <a:rPr sz="3100" spc="145" dirty="0">
                <a:solidFill>
                  <a:srgbClr val="FFFFFF"/>
                </a:solidFill>
                <a:latin typeface="Times New Roman"/>
                <a:cs typeface="Times New Roman"/>
              </a:rPr>
              <a:t>informed </a:t>
            </a:r>
            <a:r>
              <a:rPr sz="3100" spc="100" dirty="0">
                <a:solidFill>
                  <a:srgbClr val="FFFFFF"/>
                </a:solidFill>
                <a:latin typeface="Times New Roman"/>
                <a:cs typeface="Times New Roman"/>
              </a:rPr>
              <a:t>decision-making.</a:t>
            </a:r>
            <a:endParaRPr sz="3100" dirty="0">
              <a:latin typeface="Times New Roman"/>
              <a:cs typeface="Times New Roman"/>
            </a:endParaRPr>
          </a:p>
        </p:txBody>
      </p:sp>
      <p:grpSp>
        <p:nvGrpSpPr>
          <p:cNvPr id="17" name="object 17"/>
          <p:cNvGrpSpPr/>
          <p:nvPr/>
        </p:nvGrpSpPr>
        <p:grpSpPr>
          <a:xfrm>
            <a:off x="1237426" y="8456003"/>
            <a:ext cx="1863089" cy="527050"/>
            <a:chOff x="1237426" y="8456003"/>
            <a:chExt cx="1863089" cy="527050"/>
          </a:xfrm>
        </p:grpSpPr>
        <p:pic>
          <p:nvPicPr>
            <p:cNvPr id="18" name="object 18"/>
            <p:cNvPicPr/>
            <p:nvPr/>
          </p:nvPicPr>
          <p:blipFill>
            <a:blip r:embed="rId12" cstate="print"/>
            <a:stretch>
              <a:fillRect/>
            </a:stretch>
          </p:blipFill>
          <p:spPr>
            <a:xfrm>
              <a:off x="1237426" y="8456003"/>
              <a:ext cx="527028" cy="527028"/>
            </a:xfrm>
            <a:prstGeom prst="rect">
              <a:avLst/>
            </a:prstGeom>
          </p:spPr>
        </p:pic>
        <p:pic>
          <p:nvPicPr>
            <p:cNvPr id="19" name="object 19"/>
            <p:cNvPicPr/>
            <p:nvPr/>
          </p:nvPicPr>
          <p:blipFill>
            <a:blip r:embed="rId13" cstate="print"/>
            <a:stretch>
              <a:fillRect/>
            </a:stretch>
          </p:blipFill>
          <p:spPr>
            <a:xfrm>
              <a:off x="1905343" y="8456003"/>
              <a:ext cx="527028" cy="527028"/>
            </a:xfrm>
            <a:prstGeom prst="rect">
              <a:avLst/>
            </a:prstGeom>
          </p:spPr>
        </p:pic>
        <p:pic>
          <p:nvPicPr>
            <p:cNvPr id="20" name="object 20"/>
            <p:cNvPicPr/>
            <p:nvPr/>
          </p:nvPicPr>
          <p:blipFill>
            <a:blip r:embed="rId13" cstate="print"/>
            <a:stretch>
              <a:fillRect/>
            </a:stretch>
          </p:blipFill>
          <p:spPr>
            <a:xfrm>
              <a:off x="2573262" y="8456003"/>
              <a:ext cx="527028" cy="527028"/>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7901" y="0"/>
            <a:ext cx="17548225" cy="10274300"/>
            <a:chOff x="740160" y="0"/>
            <a:chExt cx="17548225" cy="10274300"/>
          </a:xfrm>
        </p:grpSpPr>
        <p:pic>
          <p:nvPicPr>
            <p:cNvPr id="3" name="object 3"/>
            <p:cNvPicPr/>
            <p:nvPr/>
          </p:nvPicPr>
          <p:blipFill>
            <a:blip r:embed="rId2" cstate="print"/>
            <a:stretch>
              <a:fillRect/>
            </a:stretch>
          </p:blipFill>
          <p:spPr>
            <a:xfrm>
              <a:off x="740160" y="0"/>
              <a:ext cx="17547839" cy="10274299"/>
            </a:xfrm>
            <a:prstGeom prst="rect">
              <a:avLst/>
            </a:prstGeom>
          </p:spPr>
        </p:pic>
        <p:sp>
          <p:nvSpPr>
            <p:cNvPr id="4" name="object 4"/>
            <p:cNvSpPr/>
            <p:nvPr/>
          </p:nvSpPr>
          <p:spPr>
            <a:xfrm>
              <a:off x="11566114" y="0"/>
              <a:ext cx="6722109" cy="6718300"/>
            </a:xfrm>
            <a:custGeom>
              <a:avLst/>
              <a:gdLst/>
              <a:ahLst/>
              <a:cxnLst/>
              <a:rect l="l" t="t" r="r" b="b"/>
              <a:pathLst>
                <a:path w="6722109" h="6718300">
                  <a:moveTo>
                    <a:pt x="4440195" y="6642099"/>
                  </a:moveTo>
                  <a:lnTo>
                    <a:pt x="2846777" y="6642099"/>
                  </a:lnTo>
                  <a:lnTo>
                    <a:pt x="2405480" y="6515099"/>
                  </a:lnTo>
                  <a:lnTo>
                    <a:pt x="2362662" y="6489699"/>
                  </a:lnTo>
                  <a:lnTo>
                    <a:pt x="2277792" y="6464299"/>
                  </a:lnTo>
                  <a:lnTo>
                    <a:pt x="2235747" y="6438899"/>
                  </a:lnTo>
                  <a:lnTo>
                    <a:pt x="2193967" y="6426199"/>
                  </a:lnTo>
                  <a:lnTo>
                    <a:pt x="2152457" y="6400799"/>
                  </a:lnTo>
                  <a:lnTo>
                    <a:pt x="2111219" y="6388099"/>
                  </a:lnTo>
                  <a:lnTo>
                    <a:pt x="2070259" y="6362699"/>
                  </a:lnTo>
                  <a:lnTo>
                    <a:pt x="2029579" y="6349999"/>
                  </a:lnTo>
                  <a:lnTo>
                    <a:pt x="1989184" y="6324599"/>
                  </a:lnTo>
                  <a:lnTo>
                    <a:pt x="1949077" y="6311899"/>
                  </a:lnTo>
                  <a:lnTo>
                    <a:pt x="1869744" y="6261099"/>
                  </a:lnTo>
                  <a:lnTo>
                    <a:pt x="1830526" y="6248399"/>
                  </a:lnTo>
                  <a:lnTo>
                    <a:pt x="1714708" y="6172199"/>
                  </a:lnTo>
                  <a:lnTo>
                    <a:pt x="1601728" y="6095999"/>
                  </a:lnTo>
                  <a:lnTo>
                    <a:pt x="1491690" y="6019799"/>
                  </a:lnTo>
                  <a:lnTo>
                    <a:pt x="1420017" y="5968999"/>
                  </a:lnTo>
                  <a:lnTo>
                    <a:pt x="1349727" y="5918199"/>
                  </a:lnTo>
                  <a:lnTo>
                    <a:pt x="1315111" y="5880099"/>
                  </a:lnTo>
                  <a:lnTo>
                    <a:pt x="1246955" y="5829299"/>
                  </a:lnTo>
                  <a:lnTo>
                    <a:pt x="1213423" y="5791199"/>
                  </a:lnTo>
                  <a:lnTo>
                    <a:pt x="1147470" y="5740399"/>
                  </a:lnTo>
                  <a:lnTo>
                    <a:pt x="1115057" y="5702299"/>
                  </a:lnTo>
                  <a:lnTo>
                    <a:pt x="1083024" y="5676899"/>
                  </a:lnTo>
                  <a:lnTo>
                    <a:pt x="1051376" y="5638799"/>
                  </a:lnTo>
                  <a:lnTo>
                    <a:pt x="1020116" y="5613399"/>
                  </a:lnTo>
                  <a:lnTo>
                    <a:pt x="989248" y="5575299"/>
                  </a:lnTo>
                  <a:lnTo>
                    <a:pt x="958776" y="5549899"/>
                  </a:lnTo>
                  <a:lnTo>
                    <a:pt x="928704" y="5511799"/>
                  </a:lnTo>
                  <a:lnTo>
                    <a:pt x="899036" y="5473699"/>
                  </a:lnTo>
                  <a:lnTo>
                    <a:pt x="869775" y="5448299"/>
                  </a:lnTo>
                  <a:lnTo>
                    <a:pt x="840925" y="5410199"/>
                  </a:lnTo>
                  <a:lnTo>
                    <a:pt x="812491" y="5372099"/>
                  </a:lnTo>
                  <a:lnTo>
                    <a:pt x="784475" y="5333999"/>
                  </a:lnTo>
                  <a:lnTo>
                    <a:pt x="756882" y="5308599"/>
                  </a:lnTo>
                  <a:lnTo>
                    <a:pt x="729716" y="5270499"/>
                  </a:lnTo>
                  <a:lnTo>
                    <a:pt x="702981" y="5232399"/>
                  </a:lnTo>
                  <a:lnTo>
                    <a:pt x="676680" y="5194299"/>
                  </a:lnTo>
                  <a:lnTo>
                    <a:pt x="650817" y="5156199"/>
                  </a:lnTo>
                  <a:lnTo>
                    <a:pt x="625396" y="5118099"/>
                  </a:lnTo>
                  <a:lnTo>
                    <a:pt x="600421" y="5079999"/>
                  </a:lnTo>
                  <a:lnTo>
                    <a:pt x="575896" y="5041899"/>
                  </a:lnTo>
                  <a:lnTo>
                    <a:pt x="551824" y="5003799"/>
                  </a:lnTo>
                  <a:lnTo>
                    <a:pt x="528210" y="4965699"/>
                  </a:lnTo>
                  <a:lnTo>
                    <a:pt x="505057" y="4927599"/>
                  </a:lnTo>
                  <a:lnTo>
                    <a:pt x="482369" y="4889499"/>
                  </a:lnTo>
                  <a:lnTo>
                    <a:pt x="460150" y="4851399"/>
                  </a:lnTo>
                  <a:lnTo>
                    <a:pt x="438403" y="4813299"/>
                  </a:lnTo>
                  <a:lnTo>
                    <a:pt x="417134" y="4775199"/>
                  </a:lnTo>
                  <a:lnTo>
                    <a:pt x="396344" y="4737099"/>
                  </a:lnTo>
                  <a:lnTo>
                    <a:pt x="376040" y="4698999"/>
                  </a:lnTo>
                  <a:lnTo>
                    <a:pt x="356223" y="4648199"/>
                  </a:lnTo>
                  <a:lnTo>
                    <a:pt x="336898" y="4610099"/>
                  </a:lnTo>
                  <a:lnTo>
                    <a:pt x="318069" y="4571999"/>
                  </a:lnTo>
                  <a:lnTo>
                    <a:pt x="299740" y="4533899"/>
                  </a:lnTo>
                  <a:lnTo>
                    <a:pt x="281914" y="4483099"/>
                  </a:lnTo>
                  <a:lnTo>
                    <a:pt x="264595" y="4444999"/>
                  </a:lnTo>
                  <a:lnTo>
                    <a:pt x="247788" y="4406899"/>
                  </a:lnTo>
                  <a:lnTo>
                    <a:pt x="231495" y="4356099"/>
                  </a:lnTo>
                  <a:lnTo>
                    <a:pt x="215722" y="4317999"/>
                  </a:lnTo>
                  <a:lnTo>
                    <a:pt x="200471" y="4279899"/>
                  </a:lnTo>
                  <a:lnTo>
                    <a:pt x="185747" y="4229099"/>
                  </a:lnTo>
                  <a:lnTo>
                    <a:pt x="171553" y="4190999"/>
                  </a:lnTo>
                  <a:lnTo>
                    <a:pt x="157893" y="4140199"/>
                  </a:lnTo>
                  <a:lnTo>
                    <a:pt x="144772" y="4102099"/>
                  </a:lnTo>
                  <a:lnTo>
                    <a:pt x="132192" y="4051299"/>
                  </a:lnTo>
                  <a:lnTo>
                    <a:pt x="120158" y="4013199"/>
                  </a:lnTo>
                  <a:lnTo>
                    <a:pt x="108674" y="3962399"/>
                  </a:lnTo>
                  <a:lnTo>
                    <a:pt x="97743" y="3924299"/>
                  </a:lnTo>
                  <a:lnTo>
                    <a:pt x="87369" y="3873499"/>
                  </a:lnTo>
                  <a:lnTo>
                    <a:pt x="77556" y="3835399"/>
                  </a:lnTo>
                  <a:lnTo>
                    <a:pt x="68309" y="3784599"/>
                  </a:lnTo>
                  <a:lnTo>
                    <a:pt x="59630" y="3746499"/>
                  </a:lnTo>
                  <a:lnTo>
                    <a:pt x="51524" y="3695699"/>
                  </a:lnTo>
                  <a:lnTo>
                    <a:pt x="43994" y="3644899"/>
                  </a:lnTo>
                  <a:lnTo>
                    <a:pt x="37045" y="3606799"/>
                  </a:lnTo>
                  <a:lnTo>
                    <a:pt x="30679" y="3555999"/>
                  </a:lnTo>
                  <a:lnTo>
                    <a:pt x="24902" y="3505199"/>
                  </a:lnTo>
                  <a:lnTo>
                    <a:pt x="19716" y="3467099"/>
                  </a:lnTo>
                  <a:lnTo>
                    <a:pt x="15127" y="3416299"/>
                  </a:lnTo>
                  <a:lnTo>
                    <a:pt x="11136" y="3365499"/>
                  </a:lnTo>
                  <a:lnTo>
                    <a:pt x="7749" y="3314699"/>
                  </a:lnTo>
                  <a:lnTo>
                    <a:pt x="4970" y="3276599"/>
                  </a:lnTo>
                  <a:lnTo>
                    <a:pt x="2801" y="3225799"/>
                  </a:lnTo>
                  <a:lnTo>
                    <a:pt x="1247" y="3174999"/>
                  </a:lnTo>
                  <a:lnTo>
                    <a:pt x="312" y="3124199"/>
                  </a:lnTo>
                  <a:lnTo>
                    <a:pt x="0" y="3086099"/>
                  </a:lnTo>
                  <a:lnTo>
                    <a:pt x="312" y="3035299"/>
                  </a:lnTo>
                  <a:lnTo>
                    <a:pt x="1247" y="2984499"/>
                  </a:lnTo>
                  <a:lnTo>
                    <a:pt x="2801" y="2933699"/>
                  </a:lnTo>
                  <a:lnTo>
                    <a:pt x="4970" y="2882899"/>
                  </a:lnTo>
                  <a:lnTo>
                    <a:pt x="7749" y="2844799"/>
                  </a:lnTo>
                  <a:lnTo>
                    <a:pt x="11136" y="2793999"/>
                  </a:lnTo>
                  <a:lnTo>
                    <a:pt x="15127" y="2743199"/>
                  </a:lnTo>
                  <a:lnTo>
                    <a:pt x="19716" y="2705099"/>
                  </a:lnTo>
                  <a:lnTo>
                    <a:pt x="24902" y="2654299"/>
                  </a:lnTo>
                  <a:lnTo>
                    <a:pt x="30679" y="2603499"/>
                  </a:lnTo>
                  <a:lnTo>
                    <a:pt x="37045" y="2565399"/>
                  </a:lnTo>
                  <a:lnTo>
                    <a:pt x="43994" y="2514599"/>
                  </a:lnTo>
                  <a:lnTo>
                    <a:pt x="51524" y="2463799"/>
                  </a:lnTo>
                  <a:lnTo>
                    <a:pt x="59630" y="2425699"/>
                  </a:lnTo>
                  <a:lnTo>
                    <a:pt x="68309" y="2374899"/>
                  </a:lnTo>
                  <a:lnTo>
                    <a:pt x="77556" y="2324099"/>
                  </a:lnTo>
                  <a:lnTo>
                    <a:pt x="87369" y="2285999"/>
                  </a:lnTo>
                  <a:lnTo>
                    <a:pt x="97743" y="2235199"/>
                  </a:lnTo>
                  <a:lnTo>
                    <a:pt x="108674" y="2197099"/>
                  </a:lnTo>
                  <a:lnTo>
                    <a:pt x="120158" y="2146299"/>
                  </a:lnTo>
                  <a:lnTo>
                    <a:pt x="132192" y="2108199"/>
                  </a:lnTo>
                  <a:lnTo>
                    <a:pt x="144772" y="2057399"/>
                  </a:lnTo>
                  <a:lnTo>
                    <a:pt x="157893" y="2019299"/>
                  </a:lnTo>
                  <a:lnTo>
                    <a:pt x="171553" y="1968499"/>
                  </a:lnTo>
                  <a:lnTo>
                    <a:pt x="185747" y="1930399"/>
                  </a:lnTo>
                  <a:lnTo>
                    <a:pt x="200471" y="1892299"/>
                  </a:lnTo>
                  <a:lnTo>
                    <a:pt x="215722" y="1841499"/>
                  </a:lnTo>
                  <a:lnTo>
                    <a:pt x="231495" y="1803399"/>
                  </a:lnTo>
                  <a:lnTo>
                    <a:pt x="247788" y="1752599"/>
                  </a:lnTo>
                  <a:lnTo>
                    <a:pt x="264595" y="1714499"/>
                  </a:lnTo>
                  <a:lnTo>
                    <a:pt x="281914" y="1676399"/>
                  </a:lnTo>
                  <a:lnTo>
                    <a:pt x="299740" y="1625599"/>
                  </a:lnTo>
                  <a:lnTo>
                    <a:pt x="318069" y="1587499"/>
                  </a:lnTo>
                  <a:lnTo>
                    <a:pt x="336898" y="1549399"/>
                  </a:lnTo>
                  <a:lnTo>
                    <a:pt x="356223" y="1511299"/>
                  </a:lnTo>
                  <a:lnTo>
                    <a:pt x="376040" y="1473199"/>
                  </a:lnTo>
                  <a:lnTo>
                    <a:pt x="396344" y="1422399"/>
                  </a:lnTo>
                  <a:lnTo>
                    <a:pt x="417134" y="1384299"/>
                  </a:lnTo>
                  <a:lnTo>
                    <a:pt x="438403" y="1346199"/>
                  </a:lnTo>
                  <a:lnTo>
                    <a:pt x="460150" y="1308099"/>
                  </a:lnTo>
                  <a:lnTo>
                    <a:pt x="482369" y="1269999"/>
                  </a:lnTo>
                  <a:lnTo>
                    <a:pt x="505057" y="1231899"/>
                  </a:lnTo>
                  <a:lnTo>
                    <a:pt x="528210" y="1193799"/>
                  </a:lnTo>
                  <a:lnTo>
                    <a:pt x="551824" y="1155699"/>
                  </a:lnTo>
                  <a:lnTo>
                    <a:pt x="575896" y="1117599"/>
                  </a:lnTo>
                  <a:lnTo>
                    <a:pt x="600421" y="1079499"/>
                  </a:lnTo>
                  <a:lnTo>
                    <a:pt x="625396" y="1041399"/>
                  </a:lnTo>
                  <a:lnTo>
                    <a:pt x="650817" y="1003299"/>
                  </a:lnTo>
                  <a:lnTo>
                    <a:pt x="676680" y="965199"/>
                  </a:lnTo>
                  <a:lnTo>
                    <a:pt x="702981" y="927099"/>
                  </a:lnTo>
                  <a:lnTo>
                    <a:pt x="729716" y="888999"/>
                  </a:lnTo>
                  <a:lnTo>
                    <a:pt x="756882" y="863599"/>
                  </a:lnTo>
                  <a:lnTo>
                    <a:pt x="784475" y="825499"/>
                  </a:lnTo>
                  <a:lnTo>
                    <a:pt x="812491" y="787399"/>
                  </a:lnTo>
                  <a:lnTo>
                    <a:pt x="840925" y="749299"/>
                  </a:lnTo>
                  <a:lnTo>
                    <a:pt x="869775" y="723899"/>
                  </a:lnTo>
                  <a:lnTo>
                    <a:pt x="899036" y="685799"/>
                  </a:lnTo>
                  <a:lnTo>
                    <a:pt x="928704" y="647699"/>
                  </a:lnTo>
                  <a:lnTo>
                    <a:pt x="958776" y="622299"/>
                  </a:lnTo>
                  <a:lnTo>
                    <a:pt x="989248" y="584199"/>
                  </a:lnTo>
                  <a:lnTo>
                    <a:pt x="1020116" y="558799"/>
                  </a:lnTo>
                  <a:lnTo>
                    <a:pt x="1051376" y="520699"/>
                  </a:lnTo>
                  <a:lnTo>
                    <a:pt x="1083024" y="495299"/>
                  </a:lnTo>
                  <a:lnTo>
                    <a:pt x="1115057" y="457199"/>
                  </a:lnTo>
                  <a:lnTo>
                    <a:pt x="1147470" y="431799"/>
                  </a:lnTo>
                  <a:lnTo>
                    <a:pt x="1180260" y="393699"/>
                  </a:lnTo>
                  <a:lnTo>
                    <a:pt x="1246955" y="342899"/>
                  </a:lnTo>
                  <a:lnTo>
                    <a:pt x="1280852" y="304799"/>
                  </a:lnTo>
                  <a:lnTo>
                    <a:pt x="1349727" y="253999"/>
                  </a:lnTo>
                  <a:lnTo>
                    <a:pt x="1384697" y="215899"/>
                  </a:lnTo>
                  <a:lnTo>
                    <a:pt x="1455682" y="165099"/>
                  </a:lnTo>
                  <a:lnTo>
                    <a:pt x="1564717" y="88899"/>
                  </a:lnTo>
                  <a:lnTo>
                    <a:pt x="1676728" y="12699"/>
                  </a:lnTo>
                  <a:lnTo>
                    <a:pt x="1709988" y="0"/>
                  </a:lnTo>
                  <a:lnTo>
                    <a:pt x="5576984" y="0"/>
                  </a:lnTo>
                  <a:lnTo>
                    <a:pt x="5722255" y="88899"/>
                  </a:lnTo>
                  <a:lnTo>
                    <a:pt x="5831289" y="165099"/>
                  </a:lnTo>
                  <a:lnTo>
                    <a:pt x="5902275" y="215899"/>
                  </a:lnTo>
                  <a:lnTo>
                    <a:pt x="5937245" y="253999"/>
                  </a:lnTo>
                  <a:lnTo>
                    <a:pt x="6006119" y="304799"/>
                  </a:lnTo>
                  <a:lnTo>
                    <a:pt x="6040017" y="342899"/>
                  </a:lnTo>
                  <a:lnTo>
                    <a:pt x="6106711" y="393699"/>
                  </a:lnTo>
                  <a:lnTo>
                    <a:pt x="6139501" y="431799"/>
                  </a:lnTo>
                  <a:lnTo>
                    <a:pt x="6171915" y="457199"/>
                  </a:lnTo>
                  <a:lnTo>
                    <a:pt x="6203947" y="495299"/>
                  </a:lnTo>
                  <a:lnTo>
                    <a:pt x="6235596" y="520699"/>
                  </a:lnTo>
                  <a:lnTo>
                    <a:pt x="6266856" y="558799"/>
                  </a:lnTo>
                  <a:lnTo>
                    <a:pt x="6297723" y="584199"/>
                  </a:lnTo>
                  <a:lnTo>
                    <a:pt x="6328195" y="622299"/>
                  </a:lnTo>
                  <a:lnTo>
                    <a:pt x="6358267" y="647699"/>
                  </a:lnTo>
                  <a:lnTo>
                    <a:pt x="6387936" y="685799"/>
                  </a:lnTo>
                  <a:lnTo>
                    <a:pt x="6417197" y="723899"/>
                  </a:lnTo>
                  <a:lnTo>
                    <a:pt x="6446047" y="749299"/>
                  </a:lnTo>
                  <a:lnTo>
                    <a:pt x="6474481" y="787399"/>
                  </a:lnTo>
                  <a:lnTo>
                    <a:pt x="6502497" y="825499"/>
                  </a:lnTo>
                  <a:lnTo>
                    <a:pt x="6530089" y="863599"/>
                  </a:lnTo>
                  <a:lnTo>
                    <a:pt x="6557255" y="888999"/>
                  </a:lnTo>
                  <a:lnTo>
                    <a:pt x="6583991" y="927099"/>
                  </a:lnTo>
                  <a:lnTo>
                    <a:pt x="6610292" y="965199"/>
                  </a:lnTo>
                  <a:lnTo>
                    <a:pt x="6636155" y="1003299"/>
                  </a:lnTo>
                  <a:lnTo>
                    <a:pt x="6661576" y="1041399"/>
                  </a:lnTo>
                  <a:lnTo>
                    <a:pt x="6686551" y="1079499"/>
                  </a:lnTo>
                  <a:lnTo>
                    <a:pt x="6711076" y="1117599"/>
                  </a:lnTo>
                  <a:lnTo>
                    <a:pt x="6721884" y="1142999"/>
                  </a:lnTo>
                  <a:lnTo>
                    <a:pt x="6721884" y="5029199"/>
                  </a:lnTo>
                  <a:lnTo>
                    <a:pt x="6711076" y="5041899"/>
                  </a:lnTo>
                  <a:lnTo>
                    <a:pt x="6686551" y="5079999"/>
                  </a:lnTo>
                  <a:lnTo>
                    <a:pt x="6661576" y="5118099"/>
                  </a:lnTo>
                  <a:lnTo>
                    <a:pt x="6636155" y="5156199"/>
                  </a:lnTo>
                  <a:lnTo>
                    <a:pt x="6610292" y="5194299"/>
                  </a:lnTo>
                  <a:lnTo>
                    <a:pt x="6583991" y="5232399"/>
                  </a:lnTo>
                  <a:lnTo>
                    <a:pt x="6557255" y="5270499"/>
                  </a:lnTo>
                  <a:lnTo>
                    <a:pt x="6530089" y="5308599"/>
                  </a:lnTo>
                  <a:lnTo>
                    <a:pt x="6502497" y="5333999"/>
                  </a:lnTo>
                  <a:lnTo>
                    <a:pt x="6474481" y="5372099"/>
                  </a:lnTo>
                  <a:lnTo>
                    <a:pt x="6446047" y="5410199"/>
                  </a:lnTo>
                  <a:lnTo>
                    <a:pt x="6417197" y="5448299"/>
                  </a:lnTo>
                  <a:lnTo>
                    <a:pt x="6387936" y="5473699"/>
                  </a:lnTo>
                  <a:lnTo>
                    <a:pt x="6358267" y="5511799"/>
                  </a:lnTo>
                  <a:lnTo>
                    <a:pt x="6328195" y="5549899"/>
                  </a:lnTo>
                  <a:lnTo>
                    <a:pt x="6297723" y="5575299"/>
                  </a:lnTo>
                  <a:lnTo>
                    <a:pt x="6266856" y="5613399"/>
                  </a:lnTo>
                  <a:lnTo>
                    <a:pt x="6235596" y="5638799"/>
                  </a:lnTo>
                  <a:lnTo>
                    <a:pt x="6203947" y="5676899"/>
                  </a:lnTo>
                  <a:lnTo>
                    <a:pt x="6171915" y="5702299"/>
                  </a:lnTo>
                  <a:lnTo>
                    <a:pt x="6139501" y="5740399"/>
                  </a:lnTo>
                  <a:lnTo>
                    <a:pt x="6073549" y="5791199"/>
                  </a:lnTo>
                  <a:lnTo>
                    <a:pt x="6040017" y="5829299"/>
                  </a:lnTo>
                  <a:lnTo>
                    <a:pt x="5971861" y="5880099"/>
                  </a:lnTo>
                  <a:lnTo>
                    <a:pt x="5937245" y="5918199"/>
                  </a:lnTo>
                  <a:lnTo>
                    <a:pt x="5866955" y="5968999"/>
                  </a:lnTo>
                  <a:lnTo>
                    <a:pt x="5795282" y="6019799"/>
                  </a:lnTo>
                  <a:lnTo>
                    <a:pt x="5685243" y="6095999"/>
                  </a:lnTo>
                  <a:lnTo>
                    <a:pt x="5572263" y="6172199"/>
                  </a:lnTo>
                  <a:lnTo>
                    <a:pt x="5456446" y="6248399"/>
                  </a:lnTo>
                  <a:lnTo>
                    <a:pt x="5417228" y="6261099"/>
                  </a:lnTo>
                  <a:lnTo>
                    <a:pt x="5337895" y="6311899"/>
                  </a:lnTo>
                  <a:lnTo>
                    <a:pt x="5297788" y="6324599"/>
                  </a:lnTo>
                  <a:lnTo>
                    <a:pt x="5257393" y="6349999"/>
                  </a:lnTo>
                  <a:lnTo>
                    <a:pt x="5216713" y="6362699"/>
                  </a:lnTo>
                  <a:lnTo>
                    <a:pt x="5175753" y="6388099"/>
                  </a:lnTo>
                  <a:lnTo>
                    <a:pt x="5134515" y="6400799"/>
                  </a:lnTo>
                  <a:lnTo>
                    <a:pt x="5093005" y="6426199"/>
                  </a:lnTo>
                  <a:lnTo>
                    <a:pt x="5051225" y="6438899"/>
                  </a:lnTo>
                  <a:lnTo>
                    <a:pt x="5009180" y="6464299"/>
                  </a:lnTo>
                  <a:lnTo>
                    <a:pt x="4924310" y="6489699"/>
                  </a:lnTo>
                  <a:lnTo>
                    <a:pt x="4881492" y="6515099"/>
                  </a:lnTo>
                  <a:lnTo>
                    <a:pt x="4440195" y="6642099"/>
                  </a:lnTo>
                  <a:close/>
                </a:path>
                <a:path w="6722109" h="6718300">
                  <a:moveTo>
                    <a:pt x="4303505" y="6667499"/>
                  </a:moveTo>
                  <a:lnTo>
                    <a:pt x="2983467" y="6667499"/>
                  </a:lnTo>
                  <a:lnTo>
                    <a:pt x="2892134" y="6642099"/>
                  </a:lnTo>
                  <a:lnTo>
                    <a:pt x="4394838" y="6642099"/>
                  </a:lnTo>
                  <a:lnTo>
                    <a:pt x="4303505" y="6667499"/>
                  </a:lnTo>
                  <a:close/>
                </a:path>
                <a:path w="6722109" h="6718300">
                  <a:moveTo>
                    <a:pt x="4165015" y="6692899"/>
                  </a:moveTo>
                  <a:lnTo>
                    <a:pt x="3121958" y="6692899"/>
                  </a:lnTo>
                  <a:lnTo>
                    <a:pt x="3029436" y="6667499"/>
                  </a:lnTo>
                  <a:lnTo>
                    <a:pt x="4257537" y="6667499"/>
                  </a:lnTo>
                  <a:lnTo>
                    <a:pt x="4165015" y="6692899"/>
                  </a:lnTo>
                  <a:close/>
                </a:path>
                <a:path w="6722109" h="6718300">
                  <a:moveTo>
                    <a:pt x="4071738" y="6705599"/>
                  </a:moveTo>
                  <a:lnTo>
                    <a:pt x="3215234" y="6705599"/>
                  </a:lnTo>
                  <a:lnTo>
                    <a:pt x="3168503" y="6692899"/>
                  </a:lnTo>
                  <a:lnTo>
                    <a:pt x="4118469" y="6692899"/>
                  </a:lnTo>
                  <a:lnTo>
                    <a:pt x="4071738" y="6705599"/>
                  </a:lnTo>
                  <a:close/>
                </a:path>
                <a:path w="6722109" h="6718300">
                  <a:moveTo>
                    <a:pt x="3930477" y="6718299"/>
                  </a:moveTo>
                  <a:lnTo>
                    <a:pt x="3356495" y="6718299"/>
                  </a:lnTo>
                  <a:lnTo>
                    <a:pt x="3309234" y="6705599"/>
                  </a:lnTo>
                  <a:lnTo>
                    <a:pt x="3977739" y="6705599"/>
                  </a:lnTo>
                  <a:lnTo>
                    <a:pt x="3930477" y="6718299"/>
                  </a:lnTo>
                  <a:close/>
                </a:path>
              </a:pathLst>
            </a:custGeom>
            <a:solidFill>
              <a:srgbClr val="FFD017"/>
            </a:solidFill>
          </p:spPr>
          <p:txBody>
            <a:bodyPr wrap="square" lIns="0" tIns="0" rIns="0" bIns="0" rtlCol="0"/>
            <a:lstStyle/>
            <a:p>
              <a:endParaRPr/>
            </a:p>
          </p:txBody>
        </p:sp>
        <p:pic>
          <p:nvPicPr>
            <p:cNvPr id="5" name="object 5"/>
            <p:cNvPicPr/>
            <p:nvPr/>
          </p:nvPicPr>
          <p:blipFill>
            <a:blip r:embed="rId3" cstate="print"/>
            <a:stretch>
              <a:fillRect/>
            </a:stretch>
          </p:blipFill>
          <p:spPr>
            <a:xfrm>
              <a:off x="11810457" y="0"/>
              <a:ext cx="6477541" cy="6483316"/>
            </a:xfrm>
            <a:prstGeom prst="rect">
              <a:avLst/>
            </a:prstGeom>
          </p:spPr>
        </p:pic>
        <p:pic>
          <p:nvPicPr>
            <p:cNvPr id="6" name="object 6"/>
            <p:cNvPicPr/>
            <p:nvPr/>
          </p:nvPicPr>
          <p:blipFill>
            <a:blip r:embed="rId4" cstate="print"/>
            <a:stretch>
              <a:fillRect/>
            </a:stretch>
          </p:blipFill>
          <p:spPr>
            <a:xfrm>
              <a:off x="12345871" y="3747014"/>
              <a:ext cx="5727460" cy="5702300"/>
            </a:xfrm>
            <a:prstGeom prst="rect">
              <a:avLst/>
            </a:prstGeom>
          </p:spPr>
        </p:pic>
        <p:pic>
          <p:nvPicPr>
            <p:cNvPr id="7" name="object 7"/>
            <p:cNvPicPr/>
            <p:nvPr/>
          </p:nvPicPr>
          <p:blipFill>
            <a:blip r:embed="rId5" cstate="print"/>
            <a:stretch>
              <a:fillRect/>
            </a:stretch>
          </p:blipFill>
          <p:spPr>
            <a:xfrm>
              <a:off x="10457409" y="1979353"/>
              <a:ext cx="1373328" cy="1373329"/>
            </a:xfrm>
            <a:prstGeom prst="rect">
              <a:avLst/>
            </a:prstGeom>
          </p:spPr>
        </p:pic>
        <p:pic>
          <p:nvPicPr>
            <p:cNvPr id="8" name="object 8"/>
            <p:cNvPicPr/>
            <p:nvPr/>
          </p:nvPicPr>
          <p:blipFill>
            <a:blip r:embed="rId6" cstate="print"/>
            <a:stretch>
              <a:fillRect/>
            </a:stretch>
          </p:blipFill>
          <p:spPr>
            <a:xfrm>
              <a:off x="11362023" y="1028699"/>
              <a:ext cx="678352" cy="678353"/>
            </a:xfrm>
            <a:prstGeom prst="rect">
              <a:avLst/>
            </a:prstGeom>
          </p:spPr>
        </p:pic>
        <p:sp>
          <p:nvSpPr>
            <p:cNvPr id="9" name="object 9"/>
            <p:cNvSpPr/>
            <p:nvPr/>
          </p:nvSpPr>
          <p:spPr>
            <a:xfrm>
              <a:off x="12575232" y="3974851"/>
              <a:ext cx="5269230" cy="5245100"/>
            </a:xfrm>
            <a:custGeom>
              <a:avLst/>
              <a:gdLst/>
              <a:ahLst/>
              <a:cxnLst/>
              <a:rect l="l" t="t" r="r" b="b"/>
              <a:pathLst>
                <a:path w="5269230" h="5245100">
                  <a:moveTo>
                    <a:pt x="3015182" y="12699"/>
                  </a:moveTo>
                  <a:lnTo>
                    <a:pt x="2253553" y="12699"/>
                  </a:lnTo>
                  <a:lnTo>
                    <a:pt x="2300310" y="0"/>
                  </a:lnTo>
                  <a:lnTo>
                    <a:pt x="2968424" y="0"/>
                  </a:lnTo>
                  <a:lnTo>
                    <a:pt x="3015182" y="12699"/>
                  </a:lnTo>
                  <a:close/>
                </a:path>
                <a:path w="5269230" h="5245100">
                  <a:moveTo>
                    <a:pt x="3153843" y="38099"/>
                  </a:moveTo>
                  <a:lnTo>
                    <a:pt x="2114892" y="38099"/>
                  </a:lnTo>
                  <a:lnTo>
                    <a:pt x="2207059" y="12699"/>
                  </a:lnTo>
                  <a:lnTo>
                    <a:pt x="3061676" y="12699"/>
                  </a:lnTo>
                  <a:lnTo>
                    <a:pt x="3153843" y="38099"/>
                  </a:lnTo>
                  <a:close/>
                </a:path>
                <a:path w="5269230" h="5245100">
                  <a:moveTo>
                    <a:pt x="3199501" y="5194299"/>
                  </a:moveTo>
                  <a:lnTo>
                    <a:pt x="2069234" y="5194299"/>
                  </a:lnTo>
                  <a:lnTo>
                    <a:pt x="1715151" y="5092699"/>
                  </a:lnTo>
                  <a:lnTo>
                    <a:pt x="1672400" y="5067299"/>
                  </a:lnTo>
                  <a:lnTo>
                    <a:pt x="1630010" y="5054599"/>
                  </a:lnTo>
                  <a:lnTo>
                    <a:pt x="1587988" y="5029199"/>
                  </a:lnTo>
                  <a:lnTo>
                    <a:pt x="1505075" y="5003799"/>
                  </a:lnTo>
                  <a:lnTo>
                    <a:pt x="1423724" y="4952999"/>
                  </a:lnTo>
                  <a:lnTo>
                    <a:pt x="1383651" y="4940299"/>
                  </a:lnTo>
                  <a:lnTo>
                    <a:pt x="1304751" y="4889499"/>
                  </a:lnTo>
                  <a:lnTo>
                    <a:pt x="1227560" y="4838699"/>
                  </a:lnTo>
                  <a:lnTo>
                    <a:pt x="1189624" y="4825999"/>
                  </a:lnTo>
                  <a:lnTo>
                    <a:pt x="1115109" y="4775199"/>
                  </a:lnTo>
                  <a:lnTo>
                    <a:pt x="1078544" y="4737099"/>
                  </a:lnTo>
                  <a:lnTo>
                    <a:pt x="1006837" y="4686299"/>
                  </a:lnTo>
                  <a:lnTo>
                    <a:pt x="971710" y="4660899"/>
                  </a:lnTo>
                  <a:lnTo>
                    <a:pt x="937078" y="4635499"/>
                  </a:lnTo>
                  <a:lnTo>
                    <a:pt x="902947" y="4597399"/>
                  </a:lnTo>
                  <a:lnTo>
                    <a:pt x="869325" y="4571999"/>
                  </a:lnTo>
                  <a:lnTo>
                    <a:pt x="836219" y="4546599"/>
                  </a:lnTo>
                  <a:lnTo>
                    <a:pt x="803638" y="4508499"/>
                  </a:lnTo>
                  <a:lnTo>
                    <a:pt x="771588" y="4483099"/>
                  </a:lnTo>
                  <a:lnTo>
                    <a:pt x="740077" y="4444999"/>
                  </a:lnTo>
                  <a:lnTo>
                    <a:pt x="709112" y="4419599"/>
                  </a:lnTo>
                  <a:lnTo>
                    <a:pt x="678701" y="4381499"/>
                  </a:lnTo>
                  <a:lnTo>
                    <a:pt x="648851" y="4343399"/>
                  </a:lnTo>
                  <a:lnTo>
                    <a:pt x="619570" y="4317999"/>
                  </a:lnTo>
                  <a:lnTo>
                    <a:pt x="590864" y="4279899"/>
                  </a:lnTo>
                  <a:lnTo>
                    <a:pt x="562743" y="4241799"/>
                  </a:lnTo>
                  <a:lnTo>
                    <a:pt x="535212" y="4203699"/>
                  </a:lnTo>
                  <a:lnTo>
                    <a:pt x="508280" y="4178299"/>
                  </a:lnTo>
                  <a:lnTo>
                    <a:pt x="481953" y="4140199"/>
                  </a:lnTo>
                  <a:lnTo>
                    <a:pt x="456240" y="4102099"/>
                  </a:lnTo>
                  <a:lnTo>
                    <a:pt x="431147" y="4063999"/>
                  </a:lnTo>
                  <a:lnTo>
                    <a:pt x="406683" y="4025899"/>
                  </a:lnTo>
                  <a:lnTo>
                    <a:pt x="382854" y="3987799"/>
                  </a:lnTo>
                  <a:lnTo>
                    <a:pt x="359668" y="3949699"/>
                  </a:lnTo>
                  <a:lnTo>
                    <a:pt x="337132" y="3911599"/>
                  </a:lnTo>
                  <a:lnTo>
                    <a:pt x="315255" y="3873499"/>
                  </a:lnTo>
                  <a:lnTo>
                    <a:pt x="294043" y="3822699"/>
                  </a:lnTo>
                  <a:lnTo>
                    <a:pt x="273503" y="3784599"/>
                  </a:lnTo>
                  <a:lnTo>
                    <a:pt x="253644" y="3746499"/>
                  </a:lnTo>
                  <a:lnTo>
                    <a:pt x="234473" y="3708399"/>
                  </a:lnTo>
                  <a:lnTo>
                    <a:pt x="215996" y="3657599"/>
                  </a:lnTo>
                  <a:lnTo>
                    <a:pt x="198223" y="3619499"/>
                  </a:lnTo>
                  <a:lnTo>
                    <a:pt x="181159" y="3581399"/>
                  </a:lnTo>
                  <a:lnTo>
                    <a:pt x="164812" y="3530599"/>
                  </a:lnTo>
                  <a:lnTo>
                    <a:pt x="149191" y="3492499"/>
                  </a:lnTo>
                  <a:lnTo>
                    <a:pt x="134301" y="3454399"/>
                  </a:lnTo>
                  <a:lnTo>
                    <a:pt x="120152" y="3403599"/>
                  </a:lnTo>
                  <a:lnTo>
                    <a:pt x="106749" y="3365499"/>
                  </a:lnTo>
                  <a:lnTo>
                    <a:pt x="94102" y="3314699"/>
                  </a:lnTo>
                  <a:lnTo>
                    <a:pt x="82216" y="3276599"/>
                  </a:lnTo>
                  <a:lnTo>
                    <a:pt x="71100" y="3225799"/>
                  </a:lnTo>
                  <a:lnTo>
                    <a:pt x="60761" y="3187699"/>
                  </a:lnTo>
                  <a:lnTo>
                    <a:pt x="51206" y="3136899"/>
                  </a:lnTo>
                  <a:lnTo>
                    <a:pt x="42443" y="3086099"/>
                  </a:lnTo>
                  <a:lnTo>
                    <a:pt x="34479" y="3047999"/>
                  </a:lnTo>
                  <a:lnTo>
                    <a:pt x="27322" y="2997199"/>
                  </a:lnTo>
                  <a:lnTo>
                    <a:pt x="20979" y="2946399"/>
                  </a:lnTo>
                  <a:lnTo>
                    <a:pt x="15458" y="2908299"/>
                  </a:lnTo>
                  <a:lnTo>
                    <a:pt x="10765" y="2857499"/>
                  </a:lnTo>
                  <a:lnTo>
                    <a:pt x="6909" y="2806699"/>
                  </a:lnTo>
                  <a:lnTo>
                    <a:pt x="3898" y="2755899"/>
                  </a:lnTo>
                  <a:lnTo>
                    <a:pt x="1737" y="2717799"/>
                  </a:lnTo>
                  <a:lnTo>
                    <a:pt x="435" y="2666999"/>
                  </a:lnTo>
                  <a:lnTo>
                    <a:pt x="0" y="2616199"/>
                  </a:lnTo>
                  <a:lnTo>
                    <a:pt x="435" y="2565399"/>
                  </a:lnTo>
                  <a:lnTo>
                    <a:pt x="1737" y="2514599"/>
                  </a:lnTo>
                  <a:lnTo>
                    <a:pt x="3898" y="2476499"/>
                  </a:lnTo>
                  <a:lnTo>
                    <a:pt x="6909" y="2425699"/>
                  </a:lnTo>
                  <a:lnTo>
                    <a:pt x="10765" y="2374899"/>
                  </a:lnTo>
                  <a:lnTo>
                    <a:pt x="15458" y="2324099"/>
                  </a:lnTo>
                  <a:lnTo>
                    <a:pt x="20979" y="2285999"/>
                  </a:lnTo>
                  <a:lnTo>
                    <a:pt x="27322" y="2235199"/>
                  </a:lnTo>
                  <a:lnTo>
                    <a:pt x="34479" y="2184399"/>
                  </a:lnTo>
                  <a:lnTo>
                    <a:pt x="42443" y="2146299"/>
                  </a:lnTo>
                  <a:lnTo>
                    <a:pt x="51206" y="2095499"/>
                  </a:lnTo>
                  <a:lnTo>
                    <a:pt x="60761" y="2057399"/>
                  </a:lnTo>
                  <a:lnTo>
                    <a:pt x="71100" y="2006599"/>
                  </a:lnTo>
                  <a:lnTo>
                    <a:pt x="82216" y="1955799"/>
                  </a:lnTo>
                  <a:lnTo>
                    <a:pt x="94102" y="1917699"/>
                  </a:lnTo>
                  <a:lnTo>
                    <a:pt x="106749" y="1866899"/>
                  </a:lnTo>
                  <a:lnTo>
                    <a:pt x="120152" y="1828799"/>
                  </a:lnTo>
                  <a:lnTo>
                    <a:pt x="134301" y="1790699"/>
                  </a:lnTo>
                  <a:lnTo>
                    <a:pt x="149191" y="1739899"/>
                  </a:lnTo>
                  <a:lnTo>
                    <a:pt x="164812" y="1701799"/>
                  </a:lnTo>
                  <a:lnTo>
                    <a:pt x="181159" y="1650999"/>
                  </a:lnTo>
                  <a:lnTo>
                    <a:pt x="198223" y="1612899"/>
                  </a:lnTo>
                  <a:lnTo>
                    <a:pt x="215996" y="1574799"/>
                  </a:lnTo>
                  <a:lnTo>
                    <a:pt x="234473" y="1523999"/>
                  </a:lnTo>
                  <a:lnTo>
                    <a:pt x="253644" y="1485899"/>
                  </a:lnTo>
                  <a:lnTo>
                    <a:pt x="273503" y="1447799"/>
                  </a:lnTo>
                  <a:lnTo>
                    <a:pt x="294043" y="1409699"/>
                  </a:lnTo>
                  <a:lnTo>
                    <a:pt x="315255" y="1371599"/>
                  </a:lnTo>
                  <a:lnTo>
                    <a:pt x="337132" y="1320799"/>
                  </a:lnTo>
                  <a:lnTo>
                    <a:pt x="359668" y="1282699"/>
                  </a:lnTo>
                  <a:lnTo>
                    <a:pt x="382854" y="1244599"/>
                  </a:lnTo>
                  <a:lnTo>
                    <a:pt x="406683" y="1206499"/>
                  </a:lnTo>
                  <a:lnTo>
                    <a:pt x="431147" y="1168399"/>
                  </a:lnTo>
                  <a:lnTo>
                    <a:pt x="456240" y="1130299"/>
                  </a:lnTo>
                  <a:lnTo>
                    <a:pt x="481953" y="1092199"/>
                  </a:lnTo>
                  <a:lnTo>
                    <a:pt x="508280" y="1066799"/>
                  </a:lnTo>
                  <a:lnTo>
                    <a:pt x="535212" y="1028699"/>
                  </a:lnTo>
                  <a:lnTo>
                    <a:pt x="562743" y="990599"/>
                  </a:lnTo>
                  <a:lnTo>
                    <a:pt x="590864" y="952499"/>
                  </a:lnTo>
                  <a:lnTo>
                    <a:pt x="619570" y="914399"/>
                  </a:lnTo>
                  <a:lnTo>
                    <a:pt x="648851" y="888999"/>
                  </a:lnTo>
                  <a:lnTo>
                    <a:pt x="678701" y="850899"/>
                  </a:lnTo>
                  <a:lnTo>
                    <a:pt x="709112" y="812799"/>
                  </a:lnTo>
                  <a:lnTo>
                    <a:pt x="740077" y="787399"/>
                  </a:lnTo>
                  <a:lnTo>
                    <a:pt x="771588" y="749299"/>
                  </a:lnTo>
                  <a:lnTo>
                    <a:pt x="803638" y="723899"/>
                  </a:lnTo>
                  <a:lnTo>
                    <a:pt x="836219" y="685799"/>
                  </a:lnTo>
                  <a:lnTo>
                    <a:pt x="869325" y="660399"/>
                  </a:lnTo>
                  <a:lnTo>
                    <a:pt x="902947" y="634999"/>
                  </a:lnTo>
                  <a:lnTo>
                    <a:pt x="937078" y="596899"/>
                  </a:lnTo>
                  <a:lnTo>
                    <a:pt x="971710" y="571499"/>
                  </a:lnTo>
                  <a:lnTo>
                    <a:pt x="1042451" y="520699"/>
                  </a:lnTo>
                  <a:lnTo>
                    <a:pt x="1115109" y="469899"/>
                  </a:lnTo>
                  <a:lnTo>
                    <a:pt x="1189624" y="419099"/>
                  </a:lnTo>
                  <a:lnTo>
                    <a:pt x="1265939" y="368299"/>
                  </a:lnTo>
                  <a:lnTo>
                    <a:pt x="1343991" y="317499"/>
                  </a:lnTo>
                  <a:lnTo>
                    <a:pt x="1383651" y="292099"/>
                  </a:lnTo>
                  <a:lnTo>
                    <a:pt x="1423724" y="279399"/>
                  </a:lnTo>
                  <a:lnTo>
                    <a:pt x="1464201" y="253999"/>
                  </a:lnTo>
                  <a:lnTo>
                    <a:pt x="1505075" y="241299"/>
                  </a:lnTo>
                  <a:lnTo>
                    <a:pt x="1546340" y="215899"/>
                  </a:lnTo>
                  <a:lnTo>
                    <a:pt x="1587988" y="203199"/>
                  </a:lnTo>
                  <a:lnTo>
                    <a:pt x="1630010" y="177799"/>
                  </a:lnTo>
                  <a:lnTo>
                    <a:pt x="1715151" y="152399"/>
                  </a:lnTo>
                  <a:lnTo>
                    <a:pt x="1758254" y="126999"/>
                  </a:lnTo>
                  <a:lnTo>
                    <a:pt x="2069234" y="38099"/>
                  </a:lnTo>
                  <a:lnTo>
                    <a:pt x="3199501" y="38099"/>
                  </a:lnTo>
                  <a:lnTo>
                    <a:pt x="3510480" y="126999"/>
                  </a:lnTo>
                  <a:lnTo>
                    <a:pt x="3553584" y="152399"/>
                  </a:lnTo>
                  <a:lnTo>
                    <a:pt x="3638725" y="177799"/>
                  </a:lnTo>
                  <a:lnTo>
                    <a:pt x="3680747" y="203199"/>
                  </a:lnTo>
                  <a:lnTo>
                    <a:pt x="3722394" y="215899"/>
                  </a:lnTo>
                  <a:lnTo>
                    <a:pt x="3763659" y="241299"/>
                  </a:lnTo>
                  <a:lnTo>
                    <a:pt x="3804534" y="253999"/>
                  </a:lnTo>
                  <a:lnTo>
                    <a:pt x="3845011" y="279399"/>
                  </a:lnTo>
                  <a:lnTo>
                    <a:pt x="3885083" y="292099"/>
                  </a:lnTo>
                  <a:lnTo>
                    <a:pt x="3924743" y="317499"/>
                  </a:lnTo>
                  <a:lnTo>
                    <a:pt x="4002796" y="368299"/>
                  </a:lnTo>
                  <a:lnTo>
                    <a:pt x="4079110" y="419099"/>
                  </a:lnTo>
                  <a:lnTo>
                    <a:pt x="4153626" y="469899"/>
                  </a:lnTo>
                  <a:lnTo>
                    <a:pt x="4226284" y="520699"/>
                  </a:lnTo>
                  <a:lnTo>
                    <a:pt x="4297024" y="571499"/>
                  </a:lnTo>
                  <a:lnTo>
                    <a:pt x="4331657" y="596899"/>
                  </a:lnTo>
                  <a:lnTo>
                    <a:pt x="4365788" y="634999"/>
                  </a:lnTo>
                  <a:lnTo>
                    <a:pt x="4399410" y="660399"/>
                  </a:lnTo>
                  <a:lnTo>
                    <a:pt x="4432515" y="685799"/>
                  </a:lnTo>
                  <a:lnTo>
                    <a:pt x="4465097" y="723899"/>
                  </a:lnTo>
                  <a:lnTo>
                    <a:pt x="4497147" y="749299"/>
                  </a:lnTo>
                  <a:lnTo>
                    <a:pt x="4528658" y="787399"/>
                  </a:lnTo>
                  <a:lnTo>
                    <a:pt x="4559623" y="812799"/>
                  </a:lnTo>
                  <a:lnTo>
                    <a:pt x="4590034" y="850899"/>
                  </a:lnTo>
                  <a:lnTo>
                    <a:pt x="4619884" y="888999"/>
                  </a:lnTo>
                  <a:lnTo>
                    <a:pt x="4649165" y="914399"/>
                  </a:lnTo>
                  <a:lnTo>
                    <a:pt x="4677870" y="952499"/>
                  </a:lnTo>
                  <a:lnTo>
                    <a:pt x="4705992" y="990599"/>
                  </a:lnTo>
                  <a:lnTo>
                    <a:pt x="4733523" y="1028699"/>
                  </a:lnTo>
                  <a:lnTo>
                    <a:pt x="4760455" y="1066799"/>
                  </a:lnTo>
                  <a:lnTo>
                    <a:pt x="4786782" y="1092199"/>
                  </a:lnTo>
                  <a:lnTo>
                    <a:pt x="4812495" y="1130299"/>
                  </a:lnTo>
                  <a:lnTo>
                    <a:pt x="4837587" y="1168399"/>
                  </a:lnTo>
                  <a:lnTo>
                    <a:pt x="4862052" y="1206499"/>
                  </a:lnTo>
                  <a:lnTo>
                    <a:pt x="4885881" y="1244599"/>
                  </a:lnTo>
                  <a:lnTo>
                    <a:pt x="4909067" y="1282699"/>
                  </a:lnTo>
                  <a:lnTo>
                    <a:pt x="4931602" y="1320799"/>
                  </a:lnTo>
                  <a:lnTo>
                    <a:pt x="4953480" y="1371599"/>
                  </a:lnTo>
                  <a:lnTo>
                    <a:pt x="4974692" y="1409699"/>
                  </a:lnTo>
                  <a:lnTo>
                    <a:pt x="4995231" y="1447799"/>
                  </a:lnTo>
                  <a:lnTo>
                    <a:pt x="5015090" y="1485899"/>
                  </a:lnTo>
                  <a:lnTo>
                    <a:pt x="5034262" y="1523999"/>
                  </a:lnTo>
                  <a:lnTo>
                    <a:pt x="5052738" y="1574799"/>
                  </a:lnTo>
                  <a:lnTo>
                    <a:pt x="5070512" y="1612899"/>
                  </a:lnTo>
                  <a:lnTo>
                    <a:pt x="5087576" y="1650999"/>
                  </a:lnTo>
                  <a:lnTo>
                    <a:pt x="5103922" y="1701799"/>
                  </a:lnTo>
                  <a:lnTo>
                    <a:pt x="5119544" y="1739899"/>
                  </a:lnTo>
                  <a:lnTo>
                    <a:pt x="5134433" y="1790699"/>
                  </a:lnTo>
                  <a:lnTo>
                    <a:pt x="5148583" y="1828799"/>
                  </a:lnTo>
                  <a:lnTo>
                    <a:pt x="5161985" y="1866899"/>
                  </a:lnTo>
                  <a:lnTo>
                    <a:pt x="5174633" y="1917699"/>
                  </a:lnTo>
                  <a:lnTo>
                    <a:pt x="5186519" y="1955799"/>
                  </a:lnTo>
                  <a:lnTo>
                    <a:pt x="5197635" y="2006599"/>
                  </a:lnTo>
                  <a:lnTo>
                    <a:pt x="5207974" y="2057399"/>
                  </a:lnTo>
                  <a:lnTo>
                    <a:pt x="5217529" y="2095499"/>
                  </a:lnTo>
                  <a:lnTo>
                    <a:pt x="5226292" y="2146299"/>
                  </a:lnTo>
                  <a:lnTo>
                    <a:pt x="5234256" y="2184399"/>
                  </a:lnTo>
                  <a:lnTo>
                    <a:pt x="5241413" y="2235199"/>
                  </a:lnTo>
                  <a:lnTo>
                    <a:pt x="5247756" y="2285999"/>
                  </a:lnTo>
                  <a:lnTo>
                    <a:pt x="5253277" y="2324099"/>
                  </a:lnTo>
                  <a:lnTo>
                    <a:pt x="5257969" y="2374899"/>
                  </a:lnTo>
                  <a:lnTo>
                    <a:pt x="5261825" y="2425699"/>
                  </a:lnTo>
                  <a:lnTo>
                    <a:pt x="5264837" y="2476499"/>
                  </a:lnTo>
                  <a:lnTo>
                    <a:pt x="5266998" y="2514599"/>
                  </a:lnTo>
                  <a:lnTo>
                    <a:pt x="5268299" y="2565399"/>
                  </a:lnTo>
                  <a:lnTo>
                    <a:pt x="5268735" y="2616199"/>
                  </a:lnTo>
                  <a:lnTo>
                    <a:pt x="5268299" y="2666999"/>
                  </a:lnTo>
                  <a:lnTo>
                    <a:pt x="5266998" y="2717799"/>
                  </a:lnTo>
                  <a:lnTo>
                    <a:pt x="5264837" y="2755899"/>
                  </a:lnTo>
                  <a:lnTo>
                    <a:pt x="5261825" y="2806699"/>
                  </a:lnTo>
                  <a:lnTo>
                    <a:pt x="5257969" y="2857499"/>
                  </a:lnTo>
                  <a:lnTo>
                    <a:pt x="5253277" y="2908299"/>
                  </a:lnTo>
                  <a:lnTo>
                    <a:pt x="5247756" y="2946399"/>
                  </a:lnTo>
                  <a:lnTo>
                    <a:pt x="5241413" y="2997199"/>
                  </a:lnTo>
                  <a:lnTo>
                    <a:pt x="5234256" y="3047999"/>
                  </a:lnTo>
                  <a:lnTo>
                    <a:pt x="5226292" y="3086099"/>
                  </a:lnTo>
                  <a:lnTo>
                    <a:pt x="5217529" y="3136899"/>
                  </a:lnTo>
                  <a:lnTo>
                    <a:pt x="5207974" y="3187699"/>
                  </a:lnTo>
                  <a:lnTo>
                    <a:pt x="5197635" y="3225799"/>
                  </a:lnTo>
                  <a:lnTo>
                    <a:pt x="5186519" y="3276599"/>
                  </a:lnTo>
                  <a:lnTo>
                    <a:pt x="5174633" y="3314699"/>
                  </a:lnTo>
                  <a:lnTo>
                    <a:pt x="5161985" y="3365499"/>
                  </a:lnTo>
                  <a:lnTo>
                    <a:pt x="5148583" y="3403599"/>
                  </a:lnTo>
                  <a:lnTo>
                    <a:pt x="5134433" y="3454399"/>
                  </a:lnTo>
                  <a:lnTo>
                    <a:pt x="5119544" y="3492499"/>
                  </a:lnTo>
                  <a:lnTo>
                    <a:pt x="5103922" y="3530599"/>
                  </a:lnTo>
                  <a:lnTo>
                    <a:pt x="5087576" y="3581399"/>
                  </a:lnTo>
                  <a:lnTo>
                    <a:pt x="5070512" y="3619499"/>
                  </a:lnTo>
                  <a:lnTo>
                    <a:pt x="5052738" y="3657599"/>
                  </a:lnTo>
                  <a:lnTo>
                    <a:pt x="5034262" y="3708399"/>
                  </a:lnTo>
                  <a:lnTo>
                    <a:pt x="5015090" y="3746499"/>
                  </a:lnTo>
                  <a:lnTo>
                    <a:pt x="4995231" y="3784599"/>
                  </a:lnTo>
                  <a:lnTo>
                    <a:pt x="4974692" y="3822699"/>
                  </a:lnTo>
                  <a:lnTo>
                    <a:pt x="4953480" y="3873499"/>
                  </a:lnTo>
                  <a:lnTo>
                    <a:pt x="4931602" y="3911599"/>
                  </a:lnTo>
                  <a:lnTo>
                    <a:pt x="4909067" y="3949699"/>
                  </a:lnTo>
                  <a:lnTo>
                    <a:pt x="4885881" y="3987799"/>
                  </a:lnTo>
                  <a:lnTo>
                    <a:pt x="4862052" y="4025899"/>
                  </a:lnTo>
                  <a:lnTo>
                    <a:pt x="4837587" y="4063999"/>
                  </a:lnTo>
                  <a:lnTo>
                    <a:pt x="4812495" y="4102099"/>
                  </a:lnTo>
                  <a:lnTo>
                    <a:pt x="4786782" y="4140199"/>
                  </a:lnTo>
                  <a:lnTo>
                    <a:pt x="4760455" y="4178299"/>
                  </a:lnTo>
                  <a:lnTo>
                    <a:pt x="4733523" y="4203699"/>
                  </a:lnTo>
                  <a:lnTo>
                    <a:pt x="4705992" y="4241799"/>
                  </a:lnTo>
                  <a:lnTo>
                    <a:pt x="4677870" y="4279899"/>
                  </a:lnTo>
                  <a:lnTo>
                    <a:pt x="4649165" y="4317999"/>
                  </a:lnTo>
                  <a:lnTo>
                    <a:pt x="4619884" y="4343399"/>
                  </a:lnTo>
                  <a:lnTo>
                    <a:pt x="4590034" y="4381499"/>
                  </a:lnTo>
                  <a:lnTo>
                    <a:pt x="4559623" y="4419599"/>
                  </a:lnTo>
                  <a:lnTo>
                    <a:pt x="4528658" y="4444999"/>
                  </a:lnTo>
                  <a:lnTo>
                    <a:pt x="4497147" y="4483099"/>
                  </a:lnTo>
                  <a:lnTo>
                    <a:pt x="4465097" y="4508499"/>
                  </a:lnTo>
                  <a:lnTo>
                    <a:pt x="4432515" y="4546599"/>
                  </a:lnTo>
                  <a:lnTo>
                    <a:pt x="4399410" y="4571999"/>
                  </a:lnTo>
                  <a:lnTo>
                    <a:pt x="4365788" y="4597399"/>
                  </a:lnTo>
                  <a:lnTo>
                    <a:pt x="4331657" y="4635499"/>
                  </a:lnTo>
                  <a:lnTo>
                    <a:pt x="4297024" y="4660899"/>
                  </a:lnTo>
                  <a:lnTo>
                    <a:pt x="4261897" y="4686299"/>
                  </a:lnTo>
                  <a:lnTo>
                    <a:pt x="4190191" y="4737099"/>
                  </a:lnTo>
                  <a:lnTo>
                    <a:pt x="4153626" y="4775199"/>
                  </a:lnTo>
                  <a:lnTo>
                    <a:pt x="4079110" y="4825999"/>
                  </a:lnTo>
                  <a:lnTo>
                    <a:pt x="4041174" y="4838699"/>
                  </a:lnTo>
                  <a:lnTo>
                    <a:pt x="3963983" y="4889499"/>
                  </a:lnTo>
                  <a:lnTo>
                    <a:pt x="3885083" y="4940299"/>
                  </a:lnTo>
                  <a:lnTo>
                    <a:pt x="3845011" y="4952999"/>
                  </a:lnTo>
                  <a:lnTo>
                    <a:pt x="3763659" y="5003799"/>
                  </a:lnTo>
                  <a:lnTo>
                    <a:pt x="3680747" y="5029199"/>
                  </a:lnTo>
                  <a:lnTo>
                    <a:pt x="3638725" y="5054599"/>
                  </a:lnTo>
                  <a:lnTo>
                    <a:pt x="3596334" y="5067299"/>
                  </a:lnTo>
                  <a:lnTo>
                    <a:pt x="3553584" y="5092699"/>
                  </a:lnTo>
                  <a:lnTo>
                    <a:pt x="3199501" y="5194299"/>
                  </a:lnTo>
                  <a:close/>
                </a:path>
                <a:path w="5269230" h="5245100">
                  <a:moveTo>
                    <a:pt x="3061676" y="5219699"/>
                  </a:moveTo>
                  <a:lnTo>
                    <a:pt x="2207059" y="5219699"/>
                  </a:lnTo>
                  <a:lnTo>
                    <a:pt x="2114892" y="5194299"/>
                  </a:lnTo>
                  <a:lnTo>
                    <a:pt x="3153843" y="5194299"/>
                  </a:lnTo>
                  <a:lnTo>
                    <a:pt x="3061676" y="5219699"/>
                  </a:lnTo>
                  <a:close/>
                </a:path>
                <a:path w="5269230" h="5245100">
                  <a:moveTo>
                    <a:pt x="2968424" y="5232399"/>
                  </a:moveTo>
                  <a:lnTo>
                    <a:pt x="2300310" y="5232399"/>
                  </a:lnTo>
                  <a:lnTo>
                    <a:pt x="2253553" y="5219699"/>
                  </a:lnTo>
                  <a:lnTo>
                    <a:pt x="3015182" y="5219699"/>
                  </a:lnTo>
                  <a:lnTo>
                    <a:pt x="2968424" y="5232399"/>
                  </a:lnTo>
                  <a:close/>
                </a:path>
                <a:path w="5269230" h="5245100">
                  <a:moveTo>
                    <a:pt x="2874149" y="5245099"/>
                  </a:moveTo>
                  <a:lnTo>
                    <a:pt x="2394586" y="5245099"/>
                  </a:lnTo>
                  <a:lnTo>
                    <a:pt x="2347324" y="5232399"/>
                  </a:lnTo>
                  <a:lnTo>
                    <a:pt x="2921411" y="5232399"/>
                  </a:lnTo>
                  <a:lnTo>
                    <a:pt x="2874149" y="5245099"/>
                  </a:lnTo>
                  <a:close/>
                </a:path>
              </a:pathLst>
            </a:custGeom>
            <a:solidFill>
              <a:srgbClr val="FFD017"/>
            </a:solidFill>
          </p:spPr>
          <p:txBody>
            <a:bodyPr wrap="square" lIns="0" tIns="0" rIns="0" bIns="0" rtlCol="0"/>
            <a:lstStyle/>
            <a:p>
              <a:endParaRPr/>
            </a:p>
          </p:txBody>
        </p:sp>
        <p:pic>
          <p:nvPicPr>
            <p:cNvPr id="10" name="object 10"/>
            <p:cNvPicPr/>
            <p:nvPr/>
          </p:nvPicPr>
          <p:blipFill>
            <a:blip r:embed="rId7" cstate="print"/>
            <a:stretch>
              <a:fillRect/>
            </a:stretch>
          </p:blipFill>
          <p:spPr>
            <a:xfrm>
              <a:off x="12751901" y="4141082"/>
              <a:ext cx="4915397" cy="4914900"/>
            </a:xfrm>
            <a:prstGeom prst="rect">
              <a:avLst/>
            </a:prstGeom>
          </p:spPr>
        </p:pic>
        <p:pic>
          <p:nvPicPr>
            <p:cNvPr id="11" name="object 11"/>
            <p:cNvPicPr/>
            <p:nvPr/>
          </p:nvPicPr>
          <p:blipFill>
            <a:blip r:embed="rId8" cstate="print"/>
            <a:stretch>
              <a:fillRect/>
            </a:stretch>
          </p:blipFill>
          <p:spPr>
            <a:xfrm>
              <a:off x="16584185" y="8833386"/>
              <a:ext cx="424911" cy="424912"/>
            </a:xfrm>
            <a:prstGeom prst="rect">
              <a:avLst/>
            </a:prstGeom>
          </p:spPr>
        </p:pic>
        <p:pic>
          <p:nvPicPr>
            <p:cNvPr id="12" name="object 12"/>
            <p:cNvPicPr/>
            <p:nvPr/>
          </p:nvPicPr>
          <p:blipFill>
            <a:blip r:embed="rId9" cstate="print"/>
            <a:stretch>
              <a:fillRect/>
            </a:stretch>
          </p:blipFill>
          <p:spPr>
            <a:xfrm>
              <a:off x="17026005" y="7811104"/>
              <a:ext cx="908411" cy="908412"/>
            </a:xfrm>
            <a:prstGeom prst="rect">
              <a:avLst/>
            </a:prstGeom>
          </p:spPr>
        </p:pic>
        <p:pic>
          <p:nvPicPr>
            <p:cNvPr id="13" name="object 13"/>
            <p:cNvPicPr/>
            <p:nvPr/>
          </p:nvPicPr>
          <p:blipFill>
            <a:blip r:embed="rId10" cstate="print"/>
            <a:stretch>
              <a:fillRect/>
            </a:stretch>
          </p:blipFill>
          <p:spPr>
            <a:xfrm>
              <a:off x="11811635" y="8234561"/>
              <a:ext cx="1196289" cy="1196290"/>
            </a:xfrm>
            <a:prstGeom prst="rect">
              <a:avLst/>
            </a:prstGeom>
          </p:spPr>
        </p:pic>
        <p:pic>
          <p:nvPicPr>
            <p:cNvPr id="14" name="object 14"/>
            <p:cNvPicPr/>
            <p:nvPr/>
          </p:nvPicPr>
          <p:blipFill>
            <a:blip r:embed="rId11" cstate="print"/>
            <a:stretch>
              <a:fillRect/>
            </a:stretch>
          </p:blipFill>
          <p:spPr>
            <a:xfrm>
              <a:off x="13284277" y="9000105"/>
              <a:ext cx="739534" cy="739536"/>
            </a:xfrm>
            <a:prstGeom prst="rect">
              <a:avLst/>
            </a:prstGeom>
          </p:spPr>
        </p:pic>
      </p:grpSp>
      <p:sp>
        <p:nvSpPr>
          <p:cNvPr id="15" name="object 15"/>
          <p:cNvSpPr txBox="1">
            <a:spLocks noGrp="1"/>
          </p:cNvSpPr>
          <p:nvPr>
            <p:ph type="title"/>
          </p:nvPr>
        </p:nvSpPr>
        <p:spPr>
          <a:xfrm>
            <a:off x="1524635" y="412339"/>
            <a:ext cx="7619365" cy="1444625"/>
          </a:xfrm>
          <a:prstGeom prst="rect">
            <a:avLst/>
          </a:prstGeom>
        </p:spPr>
        <p:txBody>
          <a:bodyPr vert="horz" wrap="square" lIns="0" tIns="13970" rIns="0" bIns="0" rtlCol="0">
            <a:spAutoFit/>
          </a:bodyPr>
          <a:lstStyle/>
          <a:p>
            <a:pPr marL="12700">
              <a:lnSpc>
                <a:spcPct val="100000"/>
              </a:lnSpc>
              <a:spcBef>
                <a:spcPts val="110"/>
              </a:spcBef>
            </a:pPr>
            <a:r>
              <a:rPr sz="9300" spc="-10" dirty="0"/>
              <a:t>CONCLUSION</a:t>
            </a:r>
            <a:endParaRPr sz="9300" dirty="0"/>
          </a:p>
        </p:txBody>
      </p:sp>
      <p:grpSp>
        <p:nvGrpSpPr>
          <p:cNvPr id="17" name="object 17"/>
          <p:cNvGrpSpPr/>
          <p:nvPr/>
        </p:nvGrpSpPr>
        <p:grpSpPr>
          <a:xfrm>
            <a:off x="1237426" y="8456003"/>
            <a:ext cx="1863089" cy="527050"/>
            <a:chOff x="1237426" y="8456003"/>
            <a:chExt cx="1863089" cy="527050"/>
          </a:xfrm>
        </p:grpSpPr>
        <p:pic>
          <p:nvPicPr>
            <p:cNvPr id="18" name="object 18"/>
            <p:cNvPicPr/>
            <p:nvPr/>
          </p:nvPicPr>
          <p:blipFill>
            <a:blip r:embed="rId12" cstate="print"/>
            <a:stretch>
              <a:fillRect/>
            </a:stretch>
          </p:blipFill>
          <p:spPr>
            <a:xfrm>
              <a:off x="1237426" y="8456003"/>
              <a:ext cx="527028" cy="527028"/>
            </a:xfrm>
            <a:prstGeom prst="rect">
              <a:avLst/>
            </a:prstGeom>
          </p:spPr>
        </p:pic>
        <p:pic>
          <p:nvPicPr>
            <p:cNvPr id="19" name="object 19"/>
            <p:cNvPicPr/>
            <p:nvPr/>
          </p:nvPicPr>
          <p:blipFill>
            <a:blip r:embed="rId13" cstate="print"/>
            <a:stretch>
              <a:fillRect/>
            </a:stretch>
          </p:blipFill>
          <p:spPr>
            <a:xfrm>
              <a:off x="1905343" y="8456003"/>
              <a:ext cx="527028" cy="527028"/>
            </a:xfrm>
            <a:prstGeom prst="rect">
              <a:avLst/>
            </a:prstGeom>
          </p:spPr>
        </p:pic>
        <p:pic>
          <p:nvPicPr>
            <p:cNvPr id="20" name="object 20"/>
            <p:cNvPicPr/>
            <p:nvPr/>
          </p:nvPicPr>
          <p:blipFill>
            <a:blip r:embed="rId13" cstate="print"/>
            <a:stretch>
              <a:fillRect/>
            </a:stretch>
          </p:blipFill>
          <p:spPr>
            <a:xfrm>
              <a:off x="2573262" y="8456003"/>
              <a:ext cx="527028" cy="527028"/>
            </a:xfrm>
            <a:prstGeom prst="rect">
              <a:avLst/>
            </a:prstGeom>
          </p:spPr>
        </p:pic>
      </p:grpSp>
      <p:sp>
        <p:nvSpPr>
          <p:cNvPr id="21" name="object 16">
            <a:extLst>
              <a:ext uri="{FF2B5EF4-FFF2-40B4-BE49-F238E27FC236}">
                <a16:creationId xmlns:a16="http://schemas.microsoft.com/office/drawing/2014/main" id="{6897D446-EC89-82D0-B9E3-6F7EB4D24C7B}"/>
              </a:ext>
            </a:extLst>
          </p:cNvPr>
          <p:cNvSpPr txBox="1"/>
          <p:nvPr/>
        </p:nvSpPr>
        <p:spPr>
          <a:xfrm>
            <a:off x="2520656" y="2666017"/>
            <a:ext cx="8034616" cy="3420808"/>
          </a:xfrm>
          <a:prstGeom prst="rect">
            <a:avLst/>
          </a:prstGeom>
        </p:spPr>
        <p:txBody>
          <a:bodyPr vert="horz" wrap="square" lIns="0" tIns="11430" rIns="0" bIns="0" rtlCol="0">
            <a:spAutoFit/>
          </a:bodyPr>
          <a:lstStyle/>
          <a:p>
            <a:pPr marL="12700" marR="5080" algn="l">
              <a:lnSpc>
                <a:spcPct val="116900"/>
              </a:lnSpc>
              <a:spcBef>
                <a:spcPts val="90"/>
              </a:spcBef>
            </a:pPr>
            <a:r>
              <a:rPr lang="en-US" sz="3200" spc="100" dirty="0">
                <a:solidFill>
                  <a:srgbClr val="FFFFFF"/>
                </a:solidFill>
                <a:latin typeface="Times New Roman"/>
                <a:cs typeface="Times New Roman"/>
              </a:rPr>
              <a:t>Business Impact: These dashboards empower Adventure Works Cycles with actionable insights, enabling data-driven decisions that can enhance profitability, optimize product offerings, and strategically expand into underperforming regions.</a:t>
            </a:r>
            <a:endParaRPr sz="3200" dirty="0">
              <a:latin typeface="Times New Roman"/>
              <a:cs typeface="Times New Roman"/>
            </a:endParaRPr>
          </a:p>
        </p:txBody>
      </p:sp>
    </p:spTree>
    <p:extLst>
      <p:ext uri="{BB962C8B-B14F-4D97-AF65-F5344CB8AC3E}">
        <p14:creationId xmlns:p14="http://schemas.microsoft.com/office/powerpoint/2010/main" val="2657567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0160" y="0"/>
            <a:ext cx="17427575" cy="10274300"/>
            <a:chOff x="740160" y="0"/>
            <a:chExt cx="17427575" cy="10274300"/>
          </a:xfrm>
        </p:grpSpPr>
        <p:pic>
          <p:nvPicPr>
            <p:cNvPr id="3" name="object 3"/>
            <p:cNvPicPr/>
            <p:nvPr/>
          </p:nvPicPr>
          <p:blipFill>
            <a:blip r:embed="rId2" cstate="print"/>
            <a:stretch>
              <a:fillRect/>
            </a:stretch>
          </p:blipFill>
          <p:spPr>
            <a:xfrm>
              <a:off x="740160" y="0"/>
              <a:ext cx="15696433" cy="10274299"/>
            </a:xfrm>
            <a:prstGeom prst="rect">
              <a:avLst/>
            </a:prstGeom>
          </p:spPr>
        </p:pic>
        <p:sp>
          <p:nvSpPr>
            <p:cNvPr id="4" name="object 4"/>
            <p:cNvSpPr/>
            <p:nvPr/>
          </p:nvSpPr>
          <p:spPr>
            <a:xfrm>
              <a:off x="8832399" y="0"/>
              <a:ext cx="7287259" cy="5727700"/>
            </a:xfrm>
            <a:custGeom>
              <a:avLst/>
              <a:gdLst/>
              <a:ahLst/>
              <a:cxnLst/>
              <a:rect l="l" t="t" r="r" b="b"/>
              <a:pathLst>
                <a:path w="7287259" h="5727700">
                  <a:moveTo>
                    <a:pt x="4440195" y="5651499"/>
                  </a:moveTo>
                  <a:lnTo>
                    <a:pt x="2846777" y="5651499"/>
                  </a:lnTo>
                  <a:lnTo>
                    <a:pt x="2405480" y="5524499"/>
                  </a:lnTo>
                  <a:lnTo>
                    <a:pt x="2362662" y="5499099"/>
                  </a:lnTo>
                  <a:lnTo>
                    <a:pt x="2277792" y="5473699"/>
                  </a:lnTo>
                  <a:lnTo>
                    <a:pt x="2235747" y="5448299"/>
                  </a:lnTo>
                  <a:lnTo>
                    <a:pt x="2193967" y="5435599"/>
                  </a:lnTo>
                  <a:lnTo>
                    <a:pt x="2152457" y="5410199"/>
                  </a:lnTo>
                  <a:lnTo>
                    <a:pt x="2111219" y="5397499"/>
                  </a:lnTo>
                  <a:lnTo>
                    <a:pt x="2070259" y="5372099"/>
                  </a:lnTo>
                  <a:lnTo>
                    <a:pt x="2029579" y="5359399"/>
                  </a:lnTo>
                  <a:lnTo>
                    <a:pt x="1989184" y="5333999"/>
                  </a:lnTo>
                  <a:lnTo>
                    <a:pt x="1949077" y="5321299"/>
                  </a:lnTo>
                  <a:lnTo>
                    <a:pt x="1869744" y="5270499"/>
                  </a:lnTo>
                  <a:lnTo>
                    <a:pt x="1830526" y="5257799"/>
                  </a:lnTo>
                  <a:lnTo>
                    <a:pt x="1714709" y="5181599"/>
                  </a:lnTo>
                  <a:lnTo>
                    <a:pt x="1601729" y="5105399"/>
                  </a:lnTo>
                  <a:lnTo>
                    <a:pt x="1491690" y="5029199"/>
                  </a:lnTo>
                  <a:lnTo>
                    <a:pt x="1420017" y="4978399"/>
                  </a:lnTo>
                  <a:lnTo>
                    <a:pt x="1349727" y="4927599"/>
                  </a:lnTo>
                  <a:lnTo>
                    <a:pt x="1315111" y="4889499"/>
                  </a:lnTo>
                  <a:lnTo>
                    <a:pt x="1246955" y="4838699"/>
                  </a:lnTo>
                  <a:lnTo>
                    <a:pt x="1213423" y="4800599"/>
                  </a:lnTo>
                  <a:lnTo>
                    <a:pt x="1147470" y="4749799"/>
                  </a:lnTo>
                  <a:lnTo>
                    <a:pt x="1115057" y="4711699"/>
                  </a:lnTo>
                  <a:lnTo>
                    <a:pt x="1083025" y="4686299"/>
                  </a:lnTo>
                  <a:lnTo>
                    <a:pt x="1051376" y="4648199"/>
                  </a:lnTo>
                  <a:lnTo>
                    <a:pt x="1020116" y="4622799"/>
                  </a:lnTo>
                  <a:lnTo>
                    <a:pt x="989249" y="4584699"/>
                  </a:lnTo>
                  <a:lnTo>
                    <a:pt x="958777" y="4559299"/>
                  </a:lnTo>
                  <a:lnTo>
                    <a:pt x="928705" y="4521199"/>
                  </a:lnTo>
                  <a:lnTo>
                    <a:pt x="899036" y="4483099"/>
                  </a:lnTo>
                  <a:lnTo>
                    <a:pt x="869775" y="4457699"/>
                  </a:lnTo>
                  <a:lnTo>
                    <a:pt x="840925" y="4419599"/>
                  </a:lnTo>
                  <a:lnTo>
                    <a:pt x="812491" y="4381499"/>
                  </a:lnTo>
                  <a:lnTo>
                    <a:pt x="784475" y="4343399"/>
                  </a:lnTo>
                  <a:lnTo>
                    <a:pt x="756883" y="4317999"/>
                  </a:lnTo>
                  <a:lnTo>
                    <a:pt x="729717" y="4279899"/>
                  </a:lnTo>
                  <a:lnTo>
                    <a:pt x="702981" y="4241799"/>
                  </a:lnTo>
                  <a:lnTo>
                    <a:pt x="676680" y="4203699"/>
                  </a:lnTo>
                  <a:lnTo>
                    <a:pt x="650817" y="4165599"/>
                  </a:lnTo>
                  <a:lnTo>
                    <a:pt x="625396" y="4127499"/>
                  </a:lnTo>
                  <a:lnTo>
                    <a:pt x="600421" y="4089399"/>
                  </a:lnTo>
                  <a:lnTo>
                    <a:pt x="575896" y="4051299"/>
                  </a:lnTo>
                  <a:lnTo>
                    <a:pt x="551824" y="4013199"/>
                  </a:lnTo>
                  <a:lnTo>
                    <a:pt x="528210" y="3975099"/>
                  </a:lnTo>
                  <a:lnTo>
                    <a:pt x="505057" y="3936999"/>
                  </a:lnTo>
                  <a:lnTo>
                    <a:pt x="482369" y="3898899"/>
                  </a:lnTo>
                  <a:lnTo>
                    <a:pt x="460150" y="3860799"/>
                  </a:lnTo>
                  <a:lnTo>
                    <a:pt x="438403" y="3822699"/>
                  </a:lnTo>
                  <a:lnTo>
                    <a:pt x="417134" y="3784599"/>
                  </a:lnTo>
                  <a:lnTo>
                    <a:pt x="396345" y="3746499"/>
                  </a:lnTo>
                  <a:lnTo>
                    <a:pt x="376040" y="3708399"/>
                  </a:lnTo>
                  <a:lnTo>
                    <a:pt x="356223" y="3657599"/>
                  </a:lnTo>
                  <a:lnTo>
                    <a:pt x="336898" y="3619499"/>
                  </a:lnTo>
                  <a:lnTo>
                    <a:pt x="318069" y="3581399"/>
                  </a:lnTo>
                  <a:lnTo>
                    <a:pt x="299740" y="3543299"/>
                  </a:lnTo>
                  <a:lnTo>
                    <a:pt x="281914" y="3492499"/>
                  </a:lnTo>
                  <a:lnTo>
                    <a:pt x="264595" y="3454399"/>
                  </a:lnTo>
                  <a:lnTo>
                    <a:pt x="247788" y="3416299"/>
                  </a:lnTo>
                  <a:lnTo>
                    <a:pt x="231495" y="3365499"/>
                  </a:lnTo>
                  <a:lnTo>
                    <a:pt x="215722" y="3327399"/>
                  </a:lnTo>
                  <a:lnTo>
                    <a:pt x="200471" y="3289299"/>
                  </a:lnTo>
                  <a:lnTo>
                    <a:pt x="185747" y="3238499"/>
                  </a:lnTo>
                  <a:lnTo>
                    <a:pt x="171553" y="3200399"/>
                  </a:lnTo>
                  <a:lnTo>
                    <a:pt x="157893" y="3149599"/>
                  </a:lnTo>
                  <a:lnTo>
                    <a:pt x="144772" y="3111499"/>
                  </a:lnTo>
                  <a:lnTo>
                    <a:pt x="132192" y="3060699"/>
                  </a:lnTo>
                  <a:lnTo>
                    <a:pt x="120158" y="3022599"/>
                  </a:lnTo>
                  <a:lnTo>
                    <a:pt x="108674" y="2971799"/>
                  </a:lnTo>
                  <a:lnTo>
                    <a:pt x="97743" y="2933699"/>
                  </a:lnTo>
                  <a:lnTo>
                    <a:pt x="87369" y="2882899"/>
                  </a:lnTo>
                  <a:lnTo>
                    <a:pt x="77556" y="2844799"/>
                  </a:lnTo>
                  <a:lnTo>
                    <a:pt x="68309" y="2793999"/>
                  </a:lnTo>
                  <a:lnTo>
                    <a:pt x="59630" y="2755899"/>
                  </a:lnTo>
                  <a:lnTo>
                    <a:pt x="51524" y="2705099"/>
                  </a:lnTo>
                  <a:lnTo>
                    <a:pt x="43994" y="2654299"/>
                  </a:lnTo>
                  <a:lnTo>
                    <a:pt x="37045" y="2616199"/>
                  </a:lnTo>
                  <a:lnTo>
                    <a:pt x="30679" y="2565399"/>
                  </a:lnTo>
                  <a:lnTo>
                    <a:pt x="24902" y="2514599"/>
                  </a:lnTo>
                  <a:lnTo>
                    <a:pt x="19716" y="2476499"/>
                  </a:lnTo>
                  <a:lnTo>
                    <a:pt x="15127" y="2425699"/>
                  </a:lnTo>
                  <a:lnTo>
                    <a:pt x="11136" y="2374899"/>
                  </a:lnTo>
                  <a:lnTo>
                    <a:pt x="7749" y="2324099"/>
                  </a:lnTo>
                  <a:lnTo>
                    <a:pt x="4970" y="2285999"/>
                  </a:lnTo>
                  <a:lnTo>
                    <a:pt x="2801" y="2235199"/>
                  </a:lnTo>
                  <a:lnTo>
                    <a:pt x="1247" y="2184399"/>
                  </a:lnTo>
                  <a:lnTo>
                    <a:pt x="312" y="2133599"/>
                  </a:lnTo>
                  <a:lnTo>
                    <a:pt x="0" y="2095499"/>
                  </a:lnTo>
                  <a:lnTo>
                    <a:pt x="312" y="2044699"/>
                  </a:lnTo>
                  <a:lnTo>
                    <a:pt x="1247" y="1993899"/>
                  </a:lnTo>
                  <a:lnTo>
                    <a:pt x="2801" y="1943099"/>
                  </a:lnTo>
                  <a:lnTo>
                    <a:pt x="4970" y="1892299"/>
                  </a:lnTo>
                  <a:lnTo>
                    <a:pt x="7749" y="1854199"/>
                  </a:lnTo>
                  <a:lnTo>
                    <a:pt x="11136" y="1803399"/>
                  </a:lnTo>
                  <a:lnTo>
                    <a:pt x="15127" y="1752599"/>
                  </a:lnTo>
                  <a:lnTo>
                    <a:pt x="19716" y="1714499"/>
                  </a:lnTo>
                  <a:lnTo>
                    <a:pt x="24902" y="1663699"/>
                  </a:lnTo>
                  <a:lnTo>
                    <a:pt x="30679" y="1612899"/>
                  </a:lnTo>
                  <a:lnTo>
                    <a:pt x="37045" y="1574799"/>
                  </a:lnTo>
                  <a:lnTo>
                    <a:pt x="43994" y="1523999"/>
                  </a:lnTo>
                  <a:lnTo>
                    <a:pt x="51524" y="1473199"/>
                  </a:lnTo>
                  <a:lnTo>
                    <a:pt x="59630" y="1435099"/>
                  </a:lnTo>
                  <a:lnTo>
                    <a:pt x="68309" y="1384299"/>
                  </a:lnTo>
                  <a:lnTo>
                    <a:pt x="77556" y="1333499"/>
                  </a:lnTo>
                  <a:lnTo>
                    <a:pt x="87369" y="1295399"/>
                  </a:lnTo>
                  <a:lnTo>
                    <a:pt x="97743" y="1244599"/>
                  </a:lnTo>
                  <a:lnTo>
                    <a:pt x="108674" y="1206499"/>
                  </a:lnTo>
                  <a:lnTo>
                    <a:pt x="120158" y="1155699"/>
                  </a:lnTo>
                  <a:lnTo>
                    <a:pt x="132192" y="1117599"/>
                  </a:lnTo>
                  <a:lnTo>
                    <a:pt x="144772" y="1066799"/>
                  </a:lnTo>
                  <a:lnTo>
                    <a:pt x="157893" y="1028699"/>
                  </a:lnTo>
                  <a:lnTo>
                    <a:pt x="171553" y="977899"/>
                  </a:lnTo>
                  <a:lnTo>
                    <a:pt x="185747" y="939799"/>
                  </a:lnTo>
                  <a:lnTo>
                    <a:pt x="200471" y="901699"/>
                  </a:lnTo>
                  <a:lnTo>
                    <a:pt x="215722" y="850899"/>
                  </a:lnTo>
                  <a:lnTo>
                    <a:pt x="231495" y="812799"/>
                  </a:lnTo>
                  <a:lnTo>
                    <a:pt x="247788" y="761999"/>
                  </a:lnTo>
                  <a:lnTo>
                    <a:pt x="264595" y="723899"/>
                  </a:lnTo>
                  <a:lnTo>
                    <a:pt x="281914" y="685799"/>
                  </a:lnTo>
                  <a:lnTo>
                    <a:pt x="299740" y="634999"/>
                  </a:lnTo>
                  <a:lnTo>
                    <a:pt x="318069" y="596899"/>
                  </a:lnTo>
                  <a:lnTo>
                    <a:pt x="336898" y="558799"/>
                  </a:lnTo>
                  <a:lnTo>
                    <a:pt x="356223" y="520699"/>
                  </a:lnTo>
                  <a:lnTo>
                    <a:pt x="376040" y="482599"/>
                  </a:lnTo>
                  <a:lnTo>
                    <a:pt x="396345" y="431799"/>
                  </a:lnTo>
                  <a:lnTo>
                    <a:pt x="417134" y="393699"/>
                  </a:lnTo>
                  <a:lnTo>
                    <a:pt x="438403" y="355599"/>
                  </a:lnTo>
                  <a:lnTo>
                    <a:pt x="460150" y="317499"/>
                  </a:lnTo>
                  <a:lnTo>
                    <a:pt x="482369" y="279399"/>
                  </a:lnTo>
                  <a:lnTo>
                    <a:pt x="505057" y="241299"/>
                  </a:lnTo>
                  <a:lnTo>
                    <a:pt x="528210" y="203199"/>
                  </a:lnTo>
                  <a:lnTo>
                    <a:pt x="551824" y="165099"/>
                  </a:lnTo>
                  <a:lnTo>
                    <a:pt x="575896" y="126999"/>
                  </a:lnTo>
                  <a:lnTo>
                    <a:pt x="600421" y="88899"/>
                  </a:lnTo>
                  <a:lnTo>
                    <a:pt x="625396" y="50799"/>
                  </a:lnTo>
                  <a:lnTo>
                    <a:pt x="650817" y="12699"/>
                  </a:lnTo>
                  <a:lnTo>
                    <a:pt x="666942" y="0"/>
                  </a:lnTo>
                  <a:lnTo>
                    <a:pt x="6620030" y="0"/>
                  </a:lnTo>
                  <a:lnTo>
                    <a:pt x="6661576" y="50799"/>
                  </a:lnTo>
                  <a:lnTo>
                    <a:pt x="6686551" y="88899"/>
                  </a:lnTo>
                  <a:lnTo>
                    <a:pt x="6711076" y="126999"/>
                  </a:lnTo>
                  <a:lnTo>
                    <a:pt x="6735148" y="165099"/>
                  </a:lnTo>
                  <a:lnTo>
                    <a:pt x="6758763" y="203199"/>
                  </a:lnTo>
                  <a:lnTo>
                    <a:pt x="6781916" y="241299"/>
                  </a:lnTo>
                  <a:lnTo>
                    <a:pt x="6804604" y="279399"/>
                  </a:lnTo>
                  <a:lnTo>
                    <a:pt x="6826823" y="317499"/>
                  </a:lnTo>
                  <a:lnTo>
                    <a:pt x="6848569" y="355599"/>
                  </a:lnTo>
                  <a:lnTo>
                    <a:pt x="6869839" y="393699"/>
                  </a:lnTo>
                  <a:lnTo>
                    <a:pt x="6890628" y="431799"/>
                  </a:lnTo>
                  <a:lnTo>
                    <a:pt x="6910933" y="482599"/>
                  </a:lnTo>
                  <a:lnTo>
                    <a:pt x="6930750" y="520699"/>
                  </a:lnTo>
                  <a:lnTo>
                    <a:pt x="6950074" y="558799"/>
                  </a:lnTo>
                  <a:lnTo>
                    <a:pt x="6968903" y="596899"/>
                  </a:lnTo>
                  <a:lnTo>
                    <a:pt x="6987233" y="634999"/>
                  </a:lnTo>
                  <a:lnTo>
                    <a:pt x="7005059" y="685799"/>
                  </a:lnTo>
                  <a:lnTo>
                    <a:pt x="7022377" y="723899"/>
                  </a:lnTo>
                  <a:lnTo>
                    <a:pt x="7039185" y="761999"/>
                  </a:lnTo>
                  <a:lnTo>
                    <a:pt x="7055477" y="812799"/>
                  </a:lnTo>
                  <a:lnTo>
                    <a:pt x="7071250" y="850899"/>
                  </a:lnTo>
                  <a:lnTo>
                    <a:pt x="7086501" y="901699"/>
                  </a:lnTo>
                  <a:lnTo>
                    <a:pt x="7101225" y="939799"/>
                  </a:lnTo>
                  <a:lnTo>
                    <a:pt x="7115419" y="977899"/>
                  </a:lnTo>
                  <a:lnTo>
                    <a:pt x="7129079" y="1028699"/>
                  </a:lnTo>
                  <a:lnTo>
                    <a:pt x="7142201" y="1066799"/>
                  </a:lnTo>
                  <a:lnTo>
                    <a:pt x="7154780" y="1117599"/>
                  </a:lnTo>
                  <a:lnTo>
                    <a:pt x="7166814" y="1155699"/>
                  </a:lnTo>
                  <a:lnTo>
                    <a:pt x="7178299" y="1206499"/>
                  </a:lnTo>
                  <a:lnTo>
                    <a:pt x="7189230" y="1244599"/>
                  </a:lnTo>
                  <a:lnTo>
                    <a:pt x="7199603" y="1295399"/>
                  </a:lnTo>
                  <a:lnTo>
                    <a:pt x="7209416" y="1333499"/>
                  </a:lnTo>
                  <a:lnTo>
                    <a:pt x="7218663" y="1384299"/>
                  </a:lnTo>
                  <a:lnTo>
                    <a:pt x="7227342" y="1435099"/>
                  </a:lnTo>
                  <a:lnTo>
                    <a:pt x="7235448" y="1473199"/>
                  </a:lnTo>
                  <a:lnTo>
                    <a:pt x="7242978" y="1523999"/>
                  </a:lnTo>
                  <a:lnTo>
                    <a:pt x="7249928" y="1574799"/>
                  </a:lnTo>
                  <a:lnTo>
                    <a:pt x="7256293" y="1612899"/>
                  </a:lnTo>
                  <a:lnTo>
                    <a:pt x="7262070" y="1663699"/>
                  </a:lnTo>
                  <a:lnTo>
                    <a:pt x="7267256" y="1714499"/>
                  </a:lnTo>
                  <a:lnTo>
                    <a:pt x="7271846" y="1752599"/>
                  </a:lnTo>
                  <a:lnTo>
                    <a:pt x="7275836" y="1803399"/>
                  </a:lnTo>
                  <a:lnTo>
                    <a:pt x="7279223" y="1854199"/>
                  </a:lnTo>
                  <a:lnTo>
                    <a:pt x="7282003" y="1892299"/>
                  </a:lnTo>
                  <a:lnTo>
                    <a:pt x="7284171" y="1943099"/>
                  </a:lnTo>
                  <a:lnTo>
                    <a:pt x="7285725" y="1993899"/>
                  </a:lnTo>
                  <a:lnTo>
                    <a:pt x="7286660" y="2044699"/>
                  </a:lnTo>
                  <a:lnTo>
                    <a:pt x="7286972" y="2095499"/>
                  </a:lnTo>
                  <a:lnTo>
                    <a:pt x="7286660" y="2133599"/>
                  </a:lnTo>
                  <a:lnTo>
                    <a:pt x="7285725" y="2184399"/>
                  </a:lnTo>
                  <a:lnTo>
                    <a:pt x="7284171" y="2235199"/>
                  </a:lnTo>
                  <a:lnTo>
                    <a:pt x="7282003" y="2285999"/>
                  </a:lnTo>
                  <a:lnTo>
                    <a:pt x="7279223" y="2324099"/>
                  </a:lnTo>
                  <a:lnTo>
                    <a:pt x="7275836" y="2374899"/>
                  </a:lnTo>
                  <a:lnTo>
                    <a:pt x="7271846" y="2425699"/>
                  </a:lnTo>
                  <a:lnTo>
                    <a:pt x="7267256" y="2476499"/>
                  </a:lnTo>
                  <a:lnTo>
                    <a:pt x="7262070" y="2514599"/>
                  </a:lnTo>
                  <a:lnTo>
                    <a:pt x="7256293" y="2565399"/>
                  </a:lnTo>
                  <a:lnTo>
                    <a:pt x="7249928" y="2616199"/>
                  </a:lnTo>
                  <a:lnTo>
                    <a:pt x="7242978" y="2654299"/>
                  </a:lnTo>
                  <a:lnTo>
                    <a:pt x="7235448" y="2705099"/>
                  </a:lnTo>
                  <a:lnTo>
                    <a:pt x="7227342" y="2755899"/>
                  </a:lnTo>
                  <a:lnTo>
                    <a:pt x="7218663" y="2793999"/>
                  </a:lnTo>
                  <a:lnTo>
                    <a:pt x="7209416" y="2844799"/>
                  </a:lnTo>
                  <a:lnTo>
                    <a:pt x="7199603" y="2882899"/>
                  </a:lnTo>
                  <a:lnTo>
                    <a:pt x="7189230" y="2933699"/>
                  </a:lnTo>
                  <a:lnTo>
                    <a:pt x="7178299" y="2971799"/>
                  </a:lnTo>
                  <a:lnTo>
                    <a:pt x="7166814" y="3022599"/>
                  </a:lnTo>
                  <a:lnTo>
                    <a:pt x="7154780" y="3060699"/>
                  </a:lnTo>
                  <a:lnTo>
                    <a:pt x="7142201" y="3111499"/>
                  </a:lnTo>
                  <a:lnTo>
                    <a:pt x="7129079" y="3149599"/>
                  </a:lnTo>
                  <a:lnTo>
                    <a:pt x="7115419" y="3200399"/>
                  </a:lnTo>
                  <a:lnTo>
                    <a:pt x="7101225" y="3238499"/>
                  </a:lnTo>
                  <a:lnTo>
                    <a:pt x="7086501" y="3289299"/>
                  </a:lnTo>
                  <a:lnTo>
                    <a:pt x="7071250" y="3327399"/>
                  </a:lnTo>
                  <a:lnTo>
                    <a:pt x="7055477" y="3365499"/>
                  </a:lnTo>
                  <a:lnTo>
                    <a:pt x="7039185" y="3416299"/>
                  </a:lnTo>
                  <a:lnTo>
                    <a:pt x="7022377" y="3454399"/>
                  </a:lnTo>
                  <a:lnTo>
                    <a:pt x="7005059" y="3492499"/>
                  </a:lnTo>
                  <a:lnTo>
                    <a:pt x="6987233" y="3543299"/>
                  </a:lnTo>
                  <a:lnTo>
                    <a:pt x="6968903" y="3581399"/>
                  </a:lnTo>
                  <a:lnTo>
                    <a:pt x="6950074" y="3619499"/>
                  </a:lnTo>
                  <a:lnTo>
                    <a:pt x="6930750" y="3657599"/>
                  </a:lnTo>
                  <a:lnTo>
                    <a:pt x="6910933" y="3708399"/>
                  </a:lnTo>
                  <a:lnTo>
                    <a:pt x="6890628" y="3746499"/>
                  </a:lnTo>
                  <a:lnTo>
                    <a:pt x="6869839" y="3784599"/>
                  </a:lnTo>
                  <a:lnTo>
                    <a:pt x="6848569" y="3822699"/>
                  </a:lnTo>
                  <a:lnTo>
                    <a:pt x="6826823" y="3860799"/>
                  </a:lnTo>
                  <a:lnTo>
                    <a:pt x="6804604" y="3898899"/>
                  </a:lnTo>
                  <a:lnTo>
                    <a:pt x="6781916" y="3936999"/>
                  </a:lnTo>
                  <a:lnTo>
                    <a:pt x="6758763" y="3975099"/>
                  </a:lnTo>
                  <a:lnTo>
                    <a:pt x="6735148" y="4013199"/>
                  </a:lnTo>
                  <a:lnTo>
                    <a:pt x="6711076" y="4051299"/>
                  </a:lnTo>
                  <a:lnTo>
                    <a:pt x="6686551" y="4089399"/>
                  </a:lnTo>
                  <a:lnTo>
                    <a:pt x="6661576" y="4127499"/>
                  </a:lnTo>
                  <a:lnTo>
                    <a:pt x="6636155" y="4165599"/>
                  </a:lnTo>
                  <a:lnTo>
                    <a:pt x="6610292" y="4203699"/>
                  </a:lnTo>
                  <a:lnTo>
                    <a:pt x="6583991" y="4241799"/>
                  </a:lnTo>
                  <a:lnTo>
                    <a:pt x="6557256" y="4279899"/>
                  </a:lnTo>
                  <a:lnTo>
                    <a:pt x="6530090" y="4317999"/>
                  </a:lnTo>
                  <a:lnTo>
                    <a:pt x="6502497" y="4343399"/>
                  </a:lnTo>
                  <a:lnTo>
                    <a:pt x="6474482" y="4381499"/>
                  </a:lnTo>
                  <a:lnTo>
                    <a:pt x="6446047" y="4419599"/>
                  </a:lnTo>
                  <a:lnTo>
                    <a:pt x="6417197" y="4457699"/>
                  </a:lnTo>
                  <a:lnTo>
                    <a:pt x="6387936" y="4483099"/>
                  </a:lnTo>
                  <a:lnTo>
                    <a:pt x="6358268" y="4521199"/>
                  </a:lnTo>
                  <a:lnTo>
                    <a:pt x="6328196" y="4559299"/>
                  </a:lnTo>
                  <a:lnTo>
                    <a:pt x="6297724" y="4584699"/>
                  </a:lnTo>
                  <a:lnTo>
                    <a:pt x="6266856" y="4622799"/>
                  </a:lnTo>
                  <a:lnTo>
                    <a:pt x="6235596" y="4648199"/>
                  </a:lnTo>
                  <a:lnTo>
                    <a:pt x="6203948" y="4686299"/>
                  </a:lnTo>
                  <a:lnTo>
                    <a:pt x="6171915" y="4711699"/>
                  </a:lnTo>
                  <a:lnTo>
                    <a:pt x="6139502" y="4749799"/>
                  </a:lnTo>
                  <a:lnTo>
                    <a:pt x="6073549" y="4800599"/>
                  </a:lnTo>
                  <a:lnTo>
                    <a:pt x="6040017" y="4838699"/>
                  </a:lnTo>
                  <a:lnTo>
                    <a:pt x="5971861" y="4889499"/>
                  </a:lnTo>
                  <a:lnTo>
                    <a:pt x="5937245" y="4927599"/>
                  </a:lnTo>
                  <a:lnTo>
                    <a:pt x="5866956" y="4978399"/>
                  </a:lnTo>
                  <a:lnTo>
                    <a:pt x="5795282" y="5029199"/>
                  </a:lnTo>
                  <a:lnTo>
                    <a:pt x="5685244" y="5105399"/>
                  </a:lnTo>
                  <a:lnTo>
                    <a:pt x="5572264" y="5181599"/>
                  </a:lnTo>
                  <a:lnTo>
                    <a:pt x="5456447" y="5257799"/>
                  </a:lnTo>
                  <a:lnTo>
                    <a:pt x="5417228" y="5270499"/>
                  </a:lnTo>
                  <a:lnTo>
                    <a:pt x="5337895" y="5321299"/>
                  </a:lnTo>
                  <a:lnTo>
                    <a:pt x="5297789" y="5333999"/>
                  </a:lnTo>
                  <a:lnTo>
                    <a:pt x="5257393" y="5359399"/>
                  </a:lnTo>
                  <a:lnTo>
                    <a:pt x="5216714" y="5372099"/>
                  </a:lnTo>
                  <a:lnTo>
                    <a:pt x="5175753" y="5397499"/>
                  </a:lnTo>
                  <a:lnTo>
                    <a:pt x="5134516" y="5410199"/>
                  </a:lnTo>
                  <a:lnTo>
                    <a:pt x="5093005" y="5435599"/>
                  </a:lnTo>
                  <a:lnTo>
                    <a:pt x="5051226" y="5448299"/>
                  </a:lnTo>
                  <a:lnTo>
                    <a:pt x="5009181" y="5473699"/>
                  </a:lnTo>
                  <a:lnTo>
                    <a:pt x="4924310" y="5499099"/>
                  </a:lnTo>
                  <a:lnTo>
                    <a:pt x="4881492" y="5524499"/>
                  </a:lnTo>
                  <a:lnTo>
                    <a:pt x="4440195" y="5651499"/>
                  </a:lnTo>
                  <a:close/>
                </a:path>
                <a:path w="7287259" h="5727700">
                  <a:moveTo>
                    <a:pt x="4303505" y="5676899"/>
                  </a:moveTo>
                  <a:lnTo>
                    <a:pt x="2983467" y="5676899"/>
                  </a:lnTo>
                  <a:lnTo>
                    <a:pt x="2892134" y="5651499"/>
                  </a:lnTo>
                  <a:lnTo>
                    <a:pt x="4394839" y="5651499"/>
                  </a:lnTo>
                  <a:lnTo>
                    <a:pt x="4303505" y="5676899"/>
                  </a:lnTo>
                  <a:close/>
                </a:path>
                <a:path w="7287259" h="5727700">
                  <a:moveTo>
                    <a:pt x="4165015" y="5702299"/>
                  </a:moveTo>
                  <a:lnTo>
                    <a:pt x="3121958" y="5702299"/>
                  </a:lnTo>
                  <a:lnTo>
                    <a:pt x="3029436" y="5676899"/>
                  </a:lnTo>
                  <a:lnTo>
                    <a:pt x="4257537" y="5676899"/>
                  </a:lnTo>
                  <a:lnTo>
                    <a:pt x="4165015" y="5702299"/>
                  </a:lnTo>
                  <a:close/>
                </a:path>
                <a:path w="7287259" h="5727700">
                  <a:moveTo>
                    <a:pt x="4071739" y="5714999"/>
                  </a:moveTo>
                  <a:lnTo>
                    <a:pt x="3215234" y="5714999"/>
                  </a:lnTo>
                  <a:lnTo>
                    <a:pt x="3168503" y="5702299"/>
                  </a:lnTo>
                  <a:lnTo>
                    <a:pt x="4118469" y="5702299"/>
                  </a:lnTo>
                  <a:lnTo>
                    <a:pt x="4071739" y="5714999"/>
                  </a:lnTo>
                  <a:close/>
                </a:path>
                <a:path w="7287259" h="5727700">
                  <a:moveTo>
                    <a:pt x="3930478" y="5727699"/>
                  </a:moveTo>
                  <a:lnTo>
                    <a:pt x="3356494" y="5727699"/>
                  </a:lnTo>
                  <a:lnTo>
                    <a:pt x="3309234" y="5714999"/>
                  </a:lnTo>
                  <a:lnTo>
                    <a:pt x="3977739" y="5714999"/>
                  </a:lnTo>
                  <a:lnTo>
                    <a:pt x="3930478" y="5727699"/>
                  </a:lnTo>
                  <a:close/>
                </a:path>
              </a:pathLst>
            </a:custGeom>
            <a:solidFill>
              <a:srgbClr val="FFD017"/>
            </a:solidFill>
          </p:spPr>
          <p:txBody>
            <a:bodyPr wrap="square" lIns="0" tIns="0" rIns="0" bIns="0" rtlCol="0"/>
            <a:lstStyle/>
            <a:p>
              <a:endParaRPr/>
            </a:p>
          </p:txBody>
        </p:sp>
        <p:pic>
          <p:nvPicPr>
            <p:cNvPr id="5" name="object 5"/>
            <p:cNvPicPr/>
            <p:nvPr/>
          </p:nvPicPr>
          <p:blipFill>
            <a:blip r:embed="rId3" cstate="print"/>
            <a:stretch>
              <a:fillRect/>
            </a:stretch>
          </p:blipFill>
          <p:spPr>
            <a:xfrm>
              <a:off x="9076743" y="0"/>
              <a:ext cx="6798286" cy="5494410"/>
            </a:xfrm>
            <a:prstGeom prst="rect">
              <a:avLst/>
            </a:prstGeom>
          </p:spPr>
        </p:pic>
        <p:pic>
          <p:nvPicPr>
            <p:cNvPr id="6" name="object 6"/>
            <p:cNvPicPr/>
            <p:nvPr/>
          </p:nvPicPr>
          <p:blipFill>
            <a:blip r:embed="rId4" cstate="print"/>
            <a:stretch>
              <a:fillRect/>
            </a:stretch>
          </p:blipFill>
          <p:spPr>
            <a:xfrm>
              <a:off x="15498447" y="1890668"/>
              <a:ext cx="1373692" cy="1373692"/>
            </a:xfrm>
            <a:prstGeom prst="rect">
              <a:avLst/>
            </a:prstGeom>
          </p:spPr>
        </p:pic>
        <p:pic>
          <p:nvPicPr>
            <p:cNvPr id="7" name="object 7"/>
            <p:cNvPicPr/>
            <p:nvPr/>
          </p:nvPicPr>
          <p:blipFill>
            <a:blip r:embed="rId5" cstate="print"/>
            <a:stretch>
              <a:fillRect/>
            </a:stretch>
          </p:blipFill>
          <p:spPr>
            <a:xfrm>
              <a:off x="11531839" y="3747014"/>
              <a:ext cx="6635870" cy="5702300"/>
            </a:xfrm>
            <a:prstGeom prst="rect">
              <a:avLst/>
            </a:prstGeom>
          </p:spPr>
        </p:pic>
        <p:pic>
          <p:nvPicPr>
            <p:cNvPr id="8" name="object 8"/>
            <p:cNvPicPr/>
            <p:nvPr/>
          </p:nvPicPr>
          <p:blipFill>
            <a:blip r:embed="rId6" cstate="print"/>
            <a:stretch>
              <a:fillRect/>
            </a:stretch>
          </p:blipFill>
          <p:spPr>
            <a:xfrm>
              <a:off x="15920582" y="827916"/>
              <a:ext cx="677785" cy="677785"/>
            </a:xfrm>
            <a:prstGeom prst="rect">
              <a:avLst/>
            </a:prstGeom>
          </p:spPr>
        </p:pic>
        <p:sp>
          <p:nvSpPr>
            <p:cNvPr id="9" name="object 9"/>
            <p:cNvSpPr/>
            <p:nvPr/>
          </p:nvSpPr>
          <p:spPr>
            <a:xfrm>
              <a:off x="11761201" y="3974851"/>
              <a:ext cx="5269230" cy="5245100"/>
            </a:xfrm>
            <a:custGeom>
              <a:avLst/>
              <a:gdLst/>
              <a:ahLst/>
              <a:cxnLst/>
              <a:rect l="l" t="t" r="r" b="b"/>
              <a:pathLst>
                <a:path w="5269230" h="5245100">
                  <a:moveTo>
                    <a:pt x="3015182" y="12699"/>
                  </a:moveTo>
                  <a:lnTo>
                    <a:pt x="2253553" y="12699"/>
                  </a:lnTo>
                  <a:lnTo>
                    <a:pt x="2300310" y="0"/>
                  </a:lnTo>
                  <a:lnTo>
                    <a:pt x="2968424" y="0"/>
                  </a:lnTo>
                  <a:lnTo>
                    <a:pt x="3015182" y="12699"/>
                  </a:lnTo>
                  <a:close/>
                </a:path>
                <a:path w="5269230" h="5245100">
                  <a:moveTo>
                    <a:pt x="3153843" y="38099"/>
                  </a:moveTo>
                  <a:lnTo>
                    <a:pt x="2114892" y="38099"/>
                  </a:lnTo>
                  <a:lnTo>
                    <a:pt x="2207059" y="12699"/>
                  </a:lnTo>
                  <a:lnTo>
                    <a:pt x="3061676" y="12699"/>
                  </a:lnTo>
                  <a:lnTo>
                    <a:pt x="3153843" y="38099"/>
                  </a:lnTo>
                  <a:close/>
                </a:path>
                <a:path w="5269230" h="5245100">
                  <a:moveTo>
                    <a:pt x="3199501" y="5194299"/>
                  </a:moveTo>
                  <a:lnTo>
                    <a:pt x="2069234" y="5194299"/>
                  </a:lnTo>
                  <a:lnTo>
                    <a:pt x="1715151" y="5092699"/>
                  </a:lnTo>
                  <a:lnTo>
                    <a:pt x="1672400" y="5067299"/>
                  </a:lnTo>
                  <a:lnTo>
                    <a:pt x="1630010" y="5054599"/>
                  </a:lnTo>
                  <a:lnTo>
                    <a:pt x="1587988" y="5029199"/>
                  </a:lnTo>
                  <a:lnTo>
                    <a:pt x="1505075" y="5003799"/>
                  </a:lnTo>
                  <a:lnTo>
                    <a:pt x="1423724" y="4952999"/>
                  </a:lnTo>
                  <a:lnTo>
                    <a:pt x="1383651" y="4940299"/>
                  </a:lnTo>
                  <a:lnTo>
                    <a:pt x="1304751" y="4889499"/>
                  </a:lnTo>
                  <a:lnTo>
                    <a:pt x="1227560" y="4838699"/>
                  </a:lnTo>
                  <a:lnTo>
                    <a:pt x="1189624" y="4825999"/>
                  </a:lnTo>
                  <a:lnTo>
                    <a:pt x="1115109" y="4775199"/>
                  </a:lnTo>
                  <a:lnTo>
                    <a:pt x="1078544" y="4737099"/>
                  </a:lnTo>
                  <a:lnTo>
                    <a:pt x="1006837" y="4686299"/>
                  </a:lnTo>
                  <a:lnTo>
                    <a:pt x="971710" y="4660899"/>
                  </a:lnTo>
                  <a:lnTo>
                    <a:pt x="937078" y="4635499"/>
                  </a:lnTo>
                  <a:lnTo>
                    <a:pt x="902947" y="4597399"/>
                  </a:lnTo>
                  <a:lnTo>
                    <a:pt x="869325" y="4571999"/>
                  </a:lnTo>
                  <a:lnTo>
                    <a:pt x="836219" y="4546599"/>
                  </a:lnTo>
                  <a:lnTo>
                    <a:pt x="803638" y="4508499"/>
                  </a:lnTo>
                  <a:lnTo>
                    <a:pt x="771588" y="4483099"/>
                  </a:lnTo>
                  <a:lnTo>
                    <a:pt x="740077" y="4444999"/>
                  </a:lnTo>
                  <a:lnTo>
                    <a:pt x="709112" y="4419599"/>
                  </a:lnTo>
                  <a:lnTo>
                    <a:pt x="678701" y="4381499"/>
                  </a:lnTo>
                  <a:lnTo>
                    <a:pt x="648851" y="4343399"/>
                  </a:lnTo>
                  <a:lnTo>
                    <a:pt x="619570" y="4317999"/>
                  </a:lnTo>
                  <a:lnTo>
                    <a:pt x="590864" y="4279899"/>
                  </a:lnTo>
                  <a:lnTo>
                    <a:pt x="562743" y="4241799"/>
                  </a:lnTo>
                  <a:lnTo>
                    <a:pt x="535212" y="4203699"/>
                  </a:lnTo>
                  <a:lnTo>
                    <a:pt x="508280" y="4178299"/>
                  </a:lnTo>
                  <a:lnTo>
                    <a:pt x="481953" y="4140199"/>
                  </a:lnTo>
                  <a:lnTo>
                    <a:pt x="456240" y="4102099"/>
                  </a:lnTo>
                  <a:lnTo>
                    <a:pt x="431147" y="4063999"/>
                  </a:lnTo>
                  <a:lnTo>
                    <a:pt x="406683" y="4025899"/>
                  </a:lnTo>
                  <a:lnTo>
                    <a:pt x="382854" y="3987799"/>
                  </a:lnTo>
                  <a:lnTo>
                    <a:pt x="359668" y="3949699"/>
                  </a:lnTo>
                  <a:lnTo>
                    <a:pt x="337132" y="3911599"/>
                  </a:lnTo>
                  <a:lnTo>
                    <a:pt x="315255" y="3873499"/>
                  </a:lnTo>
                  <a:lnTo>
                    <a:pt x="294043" y="3822699"/>
                  </a:lnTo>
                  <a:lnTo>
                    <a:pt x="273503" y="3784599"/>
                  </a:lnTo>
                  <a:lnTo>
                    <a:pt x="253644" y="3746499"/>
                  </a:lnTo>
                  <a:lnTo>
                    <a:pt x="234473" y="3708399"/>
                  </a:lnTo>
                  <a:lnTo>
                    <a:pt x="215996" y="3657599"/>
                  </a:lnTo>
                  <a:lnTo>
                    <a:pt x="198223" y="3619499"/>
                  </a:lnTo>
                  <a:lnTo>
                    <a:pt x="181159" y="3581399"/>
                  </a:lnTo>
                  <a:lnTo>
                    <a:pt x="164812" y="3530599"/>
                  </a:lnTo>
                  <a:lnTo>
                    <a:pt x="149191" y="3492499"/>
                  </a:lnTo>
                  <a:lnTo>
                    <a:pt x="134301" y="3454399"/>
                  </a:lnTo>
                  <a:lnTo>
                    <a:pt x="120152" y="3403599"/>
                  </a:lnTo>
                  <a:lnTo>
                    <a:pt x="106749" y="3365499"/>
                  </a:lnTo>
                  <a:lnTo>
                    <a:pt x="94102" y="3314699"/>
                  </a:lnTo>
                  <a:lnTo>
                    <a:pt x="82216" y="3276599"/>
                  </a:lnTo>
                  <a:lnTo>
                    <a:pt x="71100" y="3225799"/>
                  </a:lnTo>
                  <a:lnTo>
                    <a:pt x="60761" y="3187699"/>
                  </a:lnTo>
                  <a:lnTo>
                    <a:pt x="51206" y="3136899"/>
                  </a:lnTo>
                  <a:lnTo>
                    <a:pt x="42443" y="3086099"/>
                  </a:lnTo>
                  <a:lnTo>
                    <a:pt x="34479" y="3047999"/>
                  </a:lnTo>
                  <a:lnTo>
                    <a:pt x="27322" y="2997199"/>
                  </a:lnTo>
                  <a:lnTo>
                    <a:pt x="20979" y="2946399"/>
                  </a:lnTo>
                  <a:lnTo>
                    <a:pt x="15458" y="2908299"/>
                  </a:lnTo>
                  <a:lnTo>
                    <a:pt x="10765" y="2857499"/>
                  </a:lnTo>
                  <a:lnTo>
                    <a:pt x="6909" y="2806699"/>
                  </a:lnTo>
                  <a:lnTo>
                    <a:pt x="3898" y="2755899"/>
                  </a:lnTo>
                  <a:lnTo>
                    <a:pt x="1737" y="2717799"/>
                  </a:lnTo>
                  <a:lnTo>
                    <a:pt x="435" y="2666999"/>
                  </a:lnTo>
                  <a:lnTo>
                    <a:pt x="0" y="2616199"/>
                  </a:lnTo>
                  <a:lnTo>
                    <a:pt x="435" y="2565399"/>
                  </a:lnTo>
                  <a:lnTo>
                    <a:pt x="1737" y="2514599"/>
                  </a:lnTo>
                  <a:lnTo>
                    <a:pt x="3898" y="2476499"/>
                  </a:lnTo>
                  <a:lnTo>
                    <a:pt x="6909" y="2425699"/>
                  </a:lnTo>
                  <a:lnTo>
                    <a:pt x="10765" y="2374899"/>
                  </a:lnTo>
                  <a:lnTo>
                    <a:pt x="15458" y="2324099"/>
                  </a:lnTo>
                  <a:lnTo>
                    <a:pt x="20979" y="2285999"/>
                  </a:lnTo>
                  <a:lnTo>
                    <a:pt x="27322" y="2235199"/>
                  </a:lnTo>
                  <a:lnTo>
                    <a:pt x="34479" y="2184399"/>
                  </a:lnTo>
                  <a:lnTo>
                    <a:pt x="42443" y="2146299"/>
                  </a:lnTo>
                  <a:lnTo>
                    <a:pt x="51206" y="2095499"/>
                  </a:lnTo>
                  <a:lnTo>
                    <a:pt x="60761" y="2057399"/>
                  </a:lnTo>
                  <a:lnTo>
                    <a:pt x="71100" y="2006599"/>
                  </a:lnTo>
                  <a:lnTo>
                    <a:pt x="82216" y="1955799"/>
                  </a:lnTo>
                  <a:lnTo>
                    <a:pt x="94102" y="1917699"/>
                  </a:lnTo>
                  <a:lnTo>
                    <a:pt x="106749" y="1866899"/>
                  </a:lnTo>
                  <a:lnTo>
                    <a:pt x="120152" y="1828799"/>
                  </a:lnTo>
                  <a:lnTo>
                    <a:pt x="134301" y="1790699"/>
                  </a:lnTo>
                  <a:lnTo>
                    <a:pt x="149191" y="1739899"/>
                  </a:lnTo>
                  <a:lnTo>
                    <a:pt x="164812" y="1701799"/>
                  </a:lnTo>
                  <a:lnTo>
                    <a:pt x="181159" y="1650999"/>
                  </a:lnTo>
                  <a:lnTo>
                    <a:pt x="198223" y="1612899"/>
                  </a:lnTo>
                  <a:lnTo>
                    <a:pt x="215996" y="1574799"/>
                  </a:lnTo>
                  <a:lnTo>
                    <a:pt x="234473" y="1523999"/>
                  </a:lnTo>
                  <a:lnTo>
                    <a:pt x="253644" y="1485899"/>
                  </a:lnTo>
                  <a:lnTo>
                    <a:pt x="273503" y="1447799"/>
                  </a:lnTo>
                  <a:lnTo>
                    <a:pt x="294043" y="1409699"/>
                  </a:lnTo>
                  <a:lnTo>
                    <a:pt x="315255" y="1371599"/>
                  </a:lnTo>
                  <a:lnTo>
                    <a:pt x="337132" y="1320799"/>
                  </a:lnTo>
                  <a:lnTo>
                    <a:pt x="359668" y="1282699"/>
                  </a:lnTo>
                  <a:lnTo>
                    <a:pt x="382854" y="1244599"/>
                  </a:lnTo>
                  <a:lnTo>
                    <a:pt x="406683" y="1206499"/>
                  </a:lnTo>
                  <a:lnTo>
                    <a:pt x="431147" y="1168399"/>
                  </a:lnTo>
                  <a:lnTo>
                    <a:pt x="456240" y="1130299"/>
                  </a:lnTo>
                  <a:lnTo>
                    <a:pt x="481953" y="1092199"/>
                  </a:lnTo>
                  <a:lnTo>
                    <a:pt x="508280" y="1066799"/>
                  </a:lnTo>
                  <a:lnTo>
                    <a:pt x="535212" y="1028699"/>
                  </a:lnTo>
                  <a:lnTo>
                    <a:pt x="562743" y="990599"/>
                  </a:lnTo>
                  <a:lnTo>
                    <a:pt x="590864" y="952499"/>
                  </a:lnTo>
                  <a:lnTo>
                    <a:pt x="619570" y="914399"/>
                  </a:lnTo>
                  <a:lnTo>
                    <a:pt x="648851" y="888999"/>
                  </a:lnTo>
                  <a:lnTo>
                    <a:pt x="678701" y="850899"/>
                  </a:lnTo>
                  <a:lnTo>
                    <a:pt x="709112" y="812799"/>
                  </a:lnTo>
                  <a:lnTo>
                    <a:pt x="740077" y="787399"/>
                  </a:lnTo>
                  <a:lnTo>
                    <a:pt x="771588" y="749299"/>
                  </a:lnTo>
                  <a:lnTo>
                    <a:pt x="803638" y="723899"/>
                  </a:lnTo>
                  <a:lnTo>
                    <a:pt x="836219" y="685799"/>
                  </a:lnTo>
                  <a:lnTo>
                    <a:pt x="869325" y="660399"/>
                  </a:lnTo>
                  <a:lnTo>
                    <a:pt x="902947" y="634999"/>
                  </a:lnTo>
                  <a:lnTo>
                    <a:pt x="937078" y="596899"/>
                  </a:lnTo>
                  <a:lnTo>
                    <a:pt x="971710" y="571499"/>
                  </a:lnTo>
                  <a:lnTo>
                    <a:pt x="1042451" y="520699"/>
                  </a:lnTo>
                  <a:lnTo>
                    <a:pt x="1115109" y="469899"/>
                  </a:lnTo>
                  <a:lnTo>
                    <a:pt x="1189624" y="419099"/>
                  </a:lnTo>
                  <a:lnTo>
                    <a:pt x="1265939" y="368299"/>
                  </a:lnTo>
                  <a:lnTo>
                    <a:pt x="1343991" y="317499"/>
                  </a:lnTo>
                  <a:lnTo>
                    <a:pt x="1383651" y="292099"/>
                  </a:lnTo>
                  <a:lnTo>
                    <a:pt x="1423724" y="279399"/>
                  </a:lnTo>
                  <a:lnTo>
                    <a:pt x="1464201" y="253999"/>
                  </a:lnTo>
                  <a:lnTo>
                    <a:pt x="1505075" y="241299"/>
                  </a:lnTo>
                  <a:lnTo>
                    <a:pt x="1546340" y="215899"/>
                  </a:lnTo>
                  <a:lnTo>
                    <a:pt x="1587988" y="203199"/>
                  </a:lnTo>
                  <a:lnTo>
                    <a:pt x="1630010" y="177799"/>
                  </a:lnTo>
                  <a:lnTo>
                    <a:pt x="1715151" y="152399"/>
                  </a:lnTo>
                  <a:lnTo>
                    <a:pt x="1758254" y="126999"/>
                  </a:lnTo>
                  <a:lnTo>
                    <a:pt x="2069234" y="38099"/>
                  </a:lnTo>
                  <a:lnTo>
                    <a:pt x="3199501" y="38099"/>
                  </a:lnTo>
                  <a:lnTo>
                    <a:pt x="3510480" y="126999"/>
                  </a:lnTo>
                  <a:lnTo>
                    <a:pt x="3553584" y="152399"/>
                  </a:lnTo>
                  <a:lnTo>
                    <a:pt x="3638725" y="177799"/>
                  </a:lnTo>
                  <a:lnTo>
                    <a:pt x="3680747" y="203199"/>
                  </a:lnTo>
                  <a:lnTo>
                    <a:pt x="3722394" y="215899"/>
                  </a:lnTo>
                  <a:lnTo>
                    <a:pt x="3763659" y="241299"/>
                  </a:lnTo>
                  <a:lnTo>
                    <a:pt x="3804534" y="253999"/>
                  </a:lnTo>
                  <a:lnTo>
                    <a:pt x="3845011" y="279399"/>
                  </a:lnTo>
                  <a:lnTo>
                    <a:pt x="3885083" y="292099"/>
                  </a:lnTo>
                  <a:lnTo>
                    <a:pt x="3924743" y="317499"/>
                  </a:lnTo>
                  <a:lnTo>
                    <a:pt x="4002796" y="368299"/>
                  </a:lnTo>
                  <a:lnTo>
                    <a:pt x="4079110" y="419099"/>
                  </a:lnTo>
                  <a:lnTo>
                    <a:pt x="4153626" y="469899"/>
                  </a:lnTo>
                  <a:lnTo>
                    <a:pt x="4226284" y="520699"/>
                  </a:lnTo>
                  <a:lnTo>
                    <a:pt x="4297024" y="571499"/>
                  </a:lnTo>
                  <a:lnTo>
                    <a:pt x="4331657" y="596899"/>
                  </a:lnTo>
                  <a:lnTo>
                    <a:pt x="4365788" y="634999"/>
                  </a:lnTo>
                  <a:lnTo>
                    <a:pt x="4399410" y="660399"/>
                  </a:lnTo>
                  <a:lnTo>
                    <a:pt x="4432515" y="685799"/>
                  </a:lnTo>
                  <a:lnTo>
                    <a:pt x="4465097" y="723899"/>
                  </a:lnTo>
                  <a:lnTo>
                    <a:pt x="4497147" y="749299"/>
                  </a:lnTo>
                  <a:lnTo>
                    <a:pt x="4528658" y="787399"/>
                  </a:lnTo>
                  <a:lnTo>
                    <a:pt x="4559623" y="812799"/>
                  </a:lnTo>
                  <a:lnTo>
                    <a:pt x="4590034" y="850899"/>
                  </a:lnTo>
                  <a:lnTo>
                    <a:pt x="4619884" y="888999"/>
                  </a:lnTo>
                  <a:lnTo>
                    <a:pt x="4649165" y="914399"/>
                  </a:lnTo>
                  <a:lnTo>
                    <a:pt x="4677870" y="952499"/>
                  </a:lnTo>
                  <a:lnTo>
                    <a:pt x="4705992" y="990599"/>
                  </a:lnTo>
                  <a:lnTo>
                    <a:pt x="4733523" y="1028699"/>
                  </a:lnTo>
                  <a:lnTo>
                    <a:pt x="4760455" y="1066799"/>
                  </a:lnTo>
                  <a:lnTo>
                    <a:pt x="4786782" y="1092199"/>
                  </a:lnTo>
                  <a:lnTo>
                    <a:pt x="4812495" y="1130299"/>
                  </a:lnTo>
                  <a:lnTo>
                    <a:pt x="4837587" y="1168399"/>
                  </a:lnTo>
                  <a:lnTo>
                    <a:pt x="4862052" y="1206499"/>
                  </a:lnTo>
                  <a:lnTo>
                    <a:pt x="4885881" y="1244599"/>
                  </a:lnTo>
                  <a:lnTo>
                    <a:pt x="4909067" y="1282699"/>
                  </a:lnTo>
                  <a:lnTo>
                    <a:pt x="4931602" y="1320799"/>
                  </a:lnTo>
                  <a:lnTo>
                    <a:pt x="4953480" y="1371599"/>
                  </a:lnTo>
                  <a:lnTo>
                    <a:pt x="4974692" y="1409699"/>
                  </a:lnTo>
                  <a:lnTo>
                    <a:pt x="4995231" y="1447799"/>
                  </a:lnTo>
                  <a:lnTo>
                    <a:pt x="5015090" y="1485899"/>
                  </a:lnTo>
                  <a:lnTo>
                    <a:pt x="5034262" y="1523999"/>
                  </a:lnTo>
                  <a:lnTo>
                    <a:pt x="5052738" y="1574799"/>
                  </a:lnTo>
                  <a:lnTo>
                    <a:pt x="5070512" y="1612899"/>
                  </a:lnTo>
                  <a:lnTo>
                    <a:pt x="5087576" y="1650999"/>
                  </a:lnTo>
                  <a:lnTo>
                    <a:pt x="5103922" y="1701799"/>
                  </a:lnTo>
                  <a:lnTo>
                    <a:pt x="5119544" y="1739899"/>
                  </a:lnTo>
                  <a:lnTo>
                    <a:pt x="5134433" y="1790699"/>
                  </a:lnTo>
                  <a:lnTo>
                    <a:pt x="5148583" y="1828799"/>
                  </a:lnTo>
                  <a:lnTo>
                    <a:pt x="5161985" y="1866899"/>
                  </a:lnTo>
                  <a:lnTo>
                    <a:pt x="5174633" y="1917699"/>
                  </a:lnTo>
                  <a:lnTo>
                    <a:pt x="5186519" y="1955799"/>
                  </a:lnTo>
                  <a:lnTo>
                    <a:pt x="5197635" y="2006599"/>
                  </a:lnTo>
                  <a:lnTo>
                    <a:pt x="5207974" y="2057399"/>
                  </a:lnTo>
                  <a:lnTo>
                    <a:pt x="5217529" y="2095499"/>
                  </a:lnTo>
                  <a:lnTo>
                    <a:pt x="5226292" y="2146299"/>
                  </a:lnTo>
                  <a:lnTo>
                    <a:pt x="5234256" y="2184399"/>
                  </a:lnTo>
                  <a:lnTo>
                    <a:pt x="5241413" y="2235199"/>
                  </a:lnTo>
                  <a:lnTo>
                    <a:pt x="5247756" y="2285999"/>
                  </a:lnTo>
                  <a:lnTo>
                    <a:pt x="5253277" y="2324099"/>
                  </a:lnTo>
                  <a:lnTo>
                    <a:pt x="5257969" y="2374899"/>
                  </a:lnTo>
                  <a:lnTo>
                    <a:pt x="5261825" y="2425699"/>
                  </a:lnTo>
                  <a:lnTo>
                    <a:pt x="5264837" y="2476499"/>
                  </a:lnTo>
                  <a:lnTo>
                    <a:pt x="5266998" y="2514599"/>
                  </a:lnTo>
                  <a:lnTo>
                    <a:pt x="5268299" y="2565399"/>
                  </a:lnTo>
                  <a:lnTo>
                    <a:pt x="5268735" y="2616199"/>
                  </a:lnTo>
                  <a:lnTo>
                    <a:pt x="5268299" y="2666999"/>
                  </a:lnTo>
                  <a:lnTo>
                    <a:pt x="5266998" y="2717799"/>
                  </a:lnTo>
                  <a:lnTo>
                    <a:pt x="5264837" y="2755899"/>
                  </a:lnTo>
                  <a:lnTo>
                    <a:pt x="5261825" y="2806699"/>
                  </a:lnTo>
                  <a:lnTo>
                    <a:pt x="5257969" y="2857499"/>
                  </a:lnTo>
                  <a:lnTo>
                    <a:pt x="5253277" y="2908299"/>
                  </a:lnTo>
                  <a:lnTo>
                    <a:pt x="5247756" y="2946399"/>
                  </a:lnTo>
                  <a:lnTo>
                    <a:pt x="5241413" y="2997199"/>
                  </a:lnTo>
                  <a:lnTo>
                    <a:pt x="5234256" y="3047999"/>
                  </a:lnTo>
                  <a:lnTo>
                    <a:pt x="5226292" y="3086099"/>
                  </a:lnTo>
                  <a:lnTo>
                    <a:pt x="5217529" y="3136899"/>
                  </a:lnTo>
                  <a:lnTo>
                    <a:pt x="5207974" y="3187699"/>
                  </a:lnTo>
                  <a:lnTo>
                    <a:pt x="5197635" y="3225799"/>
                  </a:lnTo>
                  <a:lnTo>
                    <a:pt x="5186519" y="3276599"/>
                  </a:lnTo>
                  <a:lnTo>
                    <a:pt x="5174633" y="3314699"/>
                  </a:lnTo>
                  <a:lnTo>
                    <a:pt x="5161985" y="3365499"/>
                  </a:lnTo>
                  <a:lnTo>
                    <a:pt x="5148583" y="3403599"/>
                  </a:lnTo>
                  <a:lnTo>
                    <a:pt x="5134433" y="3454399"/>
                  </a:lnTo>
                  <a:lnTo>
                    <a:pt x="5119544" y="3492499"/>
                  </a:lnTo>
                  <a:lnTo>
                    <a:pt x="5103922" y="3530599"/>
                  </a:lnTo>
                  <a:lnTo>
                    <a:pt x="5087576" y="3581399"/>
                  </a:lnTo>
                  <a:lnTo>
                    <a:pt x="5070512" y="3619499"/>
                  </a:lnTo>
                  <a:lnTo>
                    <a:pt x="5052738" y="3657599"/>
                  </a:lnTo>
                  <a:lnTo>
                    <a:pt x="5034262" y="3708399"/>
                  </a:lnTo>
                  <a:lnTo>
                    <a:pt x="5015090" y="3746499"/>
                  </a:lnTo>
                  <a:lnTo>
                    <a:pt x="4995231" y="3784599"/>
                  </a:lnTo>
                  <a:lnTo>
                    <a:pt x="4974692" y="3822699"/>
                  </a:lnTo>
                  <a:lnTo>
                    <a:pt x="4953480" y="3873499"/>
                  </a:lnTo>
                  <a:lnTo>
                    <a:pt x="4931602" y="3911599"/>
                  </a:lnTo>
                  <a:lnTo>
                    <a:pt x="4909067" y="3949699"/>
                  </a:lnTo>
                  <a:lnTo>
                    <a:pt x="4885881" y="3987799"/>
                  </a:lnTo>
                  <a:lnTo>
                    <a:pt x="4862052" y="4025899"/>
                  </a:lnTo>
                  <a:lnTo>
                    <a:pt x="4837587" y="4063999"/>
                  </a:lnTo>
                  <a:lnTo>
                    <a:pt x="4812495" y="4102099"/>
                  </a:lnTo>
                  <a:lnTo>
                    <a:pt x="4786782" y="4140199"/>
                  </a:lnTo>
                  <a:lnTo>
                    <a:pt x="4760455" y="4178299"/>
                  </a:lnTo>
                  <a:lnTo>
                    <a:pt x="4733523" y="4203699"/>
                  </a:lnTo>
                  <a:lnTo>
                    <a:pt x="4705992" y="4241799"/>
                  </a:lnTo>
                  <a:lnTo>
                    <a:pt x="4677870" y="4279899"/>
                  </a:lnTo>
                  <a:lnTo>
                    <a:pt x="4649165" y="4317999"/>
                  </a:lnTo>
                  <a:lnTo>
                    <a:pt x="4619884" y="4343399"/>
                  </a:lnTo>
                  <a:lnTo>
                    <a:pt x="4590034" y="4381499"/>
                  </a:lnTo>
                  <a:lnTo>
                    <a:pt x="4559623" y="4419599"/>
                  </a:lnTo>
                  <a:lnTo>
                    <a:pt x="4528658" y="4444999"/>
                  </a:lnTo>
                  <a:lnTo>
                    <a:pt x="4497147" y="4483099"/>
                  </a:lnTo>
                  <a:lnTo>
                    <a:pt x="4465097" y="4508499"/>
                  </a:lnTo>
                  <a:lnTo>
                    <a:pt x="4432515" y="4546599"/>
                  </a:lnTo>
                  <a:lnTo>
                    <a:pt x="4399410" y="4571999"/>
                  </a:lnTo>
                  <a:lnTo>
                    <a:pt x="4365788" y="4597399"/>
                  </a:lnTo>
                  <a:lnTo>
                    <a:pt x="4331657" y="4635499"/>
                  </a:lnTo>
                  <a:lnTo>
                    <a:pt x="4297024" y="4660899"/>
                  </a:lnTo>
                  <a:lnTo>
                    <a:pt x="4261897" y="4686299"/>
                  </a:lnTo>
                  <a:lnTo>
                    <a:pt x="4190191" y="4737099"/>
                  </a:lnTo>
                  <a:lnTo>
                    <a:pt x="4153626" y="4775199"/>
                  </a:lnTo>
                  <a:lnTo>
                    <a:pt x="4079110" y="4825999"/>
                  </a:lnTo>
                  <a:lnTo>
                    <a:pt x="4041174" y="4838699"/>
                  </a:lnTo>
                  <a:lnTo>
                    <a:pt x="3963983" y="4889499"/>
                  </a:lnTo>
                  <a:lnTo>
                    <a:pt x="3885083" y="4940299"/>
                  </a:lnTo>
                  <a:lnTo>
                    <a:pt x="3845011" y="4952999"/>
                  </a:lnTo>
                  <a:lnTo>
                    <a:pt x="3763659" y="5003799"/>
                  </a:lnTo>
                  <a:lnTo>
                    <a:pt x="3680747" y="5029199"/>
                  </a:lnTo>
                  <a:lnTo>
                    <a:pt x="3638725" y="5054599"/>
                  </a:lnTo>
                  <a:lnTo>
                    <a:pt x="3596334" y="5067299"/>
                  </a:lnTo>
                  <a:lnTo>
                    <a:pt x="3553584" y="5092699"/>
                  </a:lnTo>
                  <a:lnTo>
                    <a:pt x="3199501" y="5194299"/>
                  </a:lnTo>
                  <a:close/>
                </a:path>
                <a:path w="5269230" h="5245100">
                  <a:moveTo>
                    <a:pt x="3061676" y="5219699"/>
                  </a:moveTo>
                  <a:lnTo>
                    <a:pt x="2207059" y="5219699"/>
                  </a:lnTo>
                  <a:lnTo>
                    <a:pt x="2114892" y="5194299"/>
                  </a:lnTo>
                  <a:lnTo>
                    <a:pt x="3153843" y="5194299"/>
                  </a:lnTo>
                  <a:lnTo>
                    <a:pt x="3061676" y="5219699"/>
                  </a:lnTo>
                  <a:close/>
                </a:path>
                <a:path w="5269230" h="5245100">
                  <a:moveTo>
                    <a:pt x="2968424" y="5232399"/>
                  </a:moveTo>
                  <a:lnTo>
                    <a:pt x="2300310" y="5232399"/>
                  </a:lnTo>
                  <a:lnTo>
                    <a:pt x="2253553" y="5219699"/>
                  </a:lnTo>
                  <a:lnTo>
                    <a:pt x="3015182" y="5219699"/>
                  </a:lnTo>
                  <a:lnTo>
                    <a:pt x="2968424" y="5232399"/>
                  </a:lnTo>
                  <a:close/>
                </a:path>
                <a:path w="5269230" h="5245100">
                  <a:moveTo>
                    <a:pt x="2874149" y="5245099"/>
                  </a:moveTo>
                  <a:lnTo>
                    <a:pt x="2394586" y="5245099"/>
                  </a:lnTo>
                  <a:lnTo>
                    <a:pt x="2347324" y="5232399"/>
                  </a:lnTo>
                  <a:lnTo>
                    <a:pt x="2921411" y="5232399"/>
                  </a:lnTo>
                  <a:lnTo>
                    <a:pt x="2874149" y="5245099"/>
                  </a:lnTo>
                  <a:close/>
                </a:path>
              </a:pathLst>
            </a:custGeom>
            <a:solidFill>
              <a:srgbClr val="FFD017"/>
            </a:solidFill>
          </p:spPr>
          <p:txBody>
            <a:bodyPr wrap="square" lIns="0" tIns="0" rIns="0" bIns="0" rtlCol="0"/>
            <a:lstStyle/>
            <a:p>
              <a:endParaRPr/>
            </a:p>
          </p:txBody>
        </p:sp>
        <p:pic>
          <p:nvPicPr>
            <p:cNvPr id="10" name="object 10"/>
            <p:cNvPicPr/>
            <p:nvPr/>
          </p:nvPicPr>
          <p:blipFill>
            <a:blip r:embed="rId7" cstate="print"/>
            <a:stretch>
              <a:fillRect/>
            </a:stretch>
          </p:blipFill>
          <p:spPr>
            <a:xfrm>
              <a:off x="11937869" y="4141082"/>
              <a:ext cx="4915398" cy="4914899"/>
            </a:xfrm>
            <a:prstGeom prst="rect">
              <a:avLst/>
            </a:prstGeom>
          </p:spPr>
        </p:pic>
        <p:pic>
          <p:nvPicPr>
            <p:cNvPr id="11" name="object 11"/>
            <p:cNvPicPr/>
            <p:nvPr/>
          </p:nvPicPr>
          <p:blipFill>
            <a:blip r:embed="rId8" cstate="print"/>
            <a:stretch>
              <a:fillRect/>
            </a:stretch>
          </p:blipFill>
          <p:spPr>
            <a:xfrm>
              <a:off x="10997603" y="8234561"/>
              <a:ext cx="1196290" cy="1196290"/>
            </a:xfrm>
            <a:prstGeom prst="rect">
              <a:avLst/>
            </a:prstGeom>
          </p:spPr>
        </p:pic>
        <p:pic>
          <p:nvPicPr>
            <p:cNvPr id="12" name="object 12"/>
            <p:cNvPicPr/>
            <p:nvPr/>
          </p:nvPicPr>
          <p:blipFill>
            <a:blip r:embed="rId9" cstate="print"/>
            <a:stretch>
              <a:fillRect/>
            </a:stretch>
          </p:blipFill>
          <p:spPr>
            <a:xfrm>
              <a:off x="12470244" y="9000105"/>
              <a:ext cx="739535" cy="739536"/>
            </a:xfrm>
            <a:prstGeom prst="rect">
              <a:avLst/>
            </a:prstGeom>
          </p:spPr>
        </p:pic>
      </p:grpSp>
      <p:sp>
        <p:nvSpPr>
          <p:cNvPr id="13" name="object 13"/>
          <p:cNvSpPr txBox="1">
            <a:spLocks noGrp="1"/>
          </p:cNvSpPr>
          <p:nvPr>
            <p:ph type="title"/>
          </p:nvPr>
        </p:nvSpPr>
        <p:spPr>
          <a:xfrm>
            <a:off x="111848" y="4025423"/>
            <a:ext cx="9529445" cy="2003425"/>
          </a:xfrm>
          <a:prstGeom prst="rect">
            <a:avLst/>
          </a:prstGeom>
        </p:spPr>
        <p:txBody>
          <a:bodyPr vert="horz" wrap="square" lIns="0" tIns="15875" rIns="0" bIns="0" rtlCol="0">
            <a:spAutoFit/>
          </a:bodyPr>
          <a:lstStyle/>
          <a:p>
            <a:pPr marL="12700">
              <a:lnSpc>
                <a:spcPct val="100000"/>
              </a:lnSpc>
              <a:spcBef>
                <a:spcPts val="125"/>
              </a:spcBef>
            </a:pPr>
            <a:r>
              <a:rPr sz="12950" spc="-25" dirty="0">
                <a:solidFill>
                  <a:srgbClr val="FFFFFF"/>
                </a:solidFill>
              </a:rPr>
              <a:t>THANK</a:t>
            </a:r>
            <a:r>
              <a:rPr sz="12950" spc="-775" dirty="0">
                <a:solidFill>
                  <a:srgbClr val="FFFFFF"/>
                </a:solidFill>
              </a:rPr>
              <a:t> </a:t>
            </a:r>
            <a:r>
              <a:rPr sz="12950" spc="-434" dirty="0">
                <a:solidFill>
                  <a:srgbClr val="FFFFFF"/>
                </a:solidFill>
              </a:rPr>
              <a:t>YOU</a:t>
            </a:r>
            <a:endParaRPr sz="12950"/>
          </a:p>
        </p:txBody>
      </p:sp>
      <p:sp>
        <p:nvSpPr>
          <p:cNvPr id="14" name="object 14"/>
          <p:cNvSpPr/>
          <p:nvPr/>
        </p:nvSpPr>
        <p:spPr>
          <a:xfrm>
            <a:off x="0" y="7191470"/>
            <a:ext cx="8231505" cy="1043305"/>
          </a:xfrm>
          <a:custGeom>
            <a:avLst/>
            <a:gdLst/>
            <a:ahLst/>
            <a:cxnLst/>
            <a:rect l="l" t="t" r="r" b="b"/>
            <a:pathLst>
              <a:path w="8231505" h="1043304">
                <a:moveTo>
                  <a:pt x="7709891" y="1043091"/>
                </a:moveTo>
                <a:lnTo>
                  <a:pt x="0" y="1043091"/>
                </a:lnTo>
                <a:lnTo>
                  <a:pt x="0" y="0"/>
                </a:lnTo>
                <a:lnTo>
                  <a:pt x="7709889" y="0"/>
                </a:lnTo>
                <a:lnTo>
                  <a:pt x="7757360" y="2131"/>
                </a:lnTo>
                <a:lnTo>
                  <a:pt x="7803637" y="8402"/>
                </a:lnTo>
                <a:lnTo>
                  <a:pt x="7848536" y="18630"/>
                </a:lnTo>
                <a:lnTo>
                  <a:pt x="7891873" y="32629"/>
                </a:lnTo>
                <a:lnTo>
                  <a:pt x="7933463" y="50215"/>
                </a:lnTo>
                <a:lnTo>
                  <a:pt x="7973123" y="71206"/>
                </a:lnTo>
                <a:lnTo>
                  <a:pt x="8010668" y="95415"/>
                </a:lnTo>
                <a:lnTo>
                  <a:pt x="8045914" y="122660"/>
                </a:lnTo>
                <a:lnTo>
                  <a:pt x="8078678" y="152757"/>
                </a:lnTo>
                <a:lnTo>
                  <a:pt x="8108774" y="185520"/>
                </a:lnTo>
                <a:lnTo>
                  <a:pt x="8136019" y="220766"/>
                </a:lnTo>
                <a:lnTo>
                  <a:pt x="8160229" y="258311"/>
                </a:lnTo>
                <a:lnTo>
                  <a:pt x="8181219" y="297971"/>
                </a:lnTo>
                <a:lnTo>
                  <a:pt x="8198806" y="339561"/>
                </a:lnTo>
                <a:lnTo>
                  <a:pt x="8212805" y="382898"/>
                </a:lnTo>
                <a:lnTo>
                  <a:pt x="8223032" y="427797"/>
                </a:lnTo>
                <a:lnTo>
                  <a:pt x="8229303" y="474074"/>
                </a:lnTo>
                <a:lnTo>
                  <a:pt x="8231435" y="521545"/>
                </a:lnTo>
                <a:lnTo>
                  <a:pt x="8229303" y="569017"/>
                </a:lnTo>
                <a:lnTo>
                  <a:pt x="8223032" y="615294"/>
                </a:lnTo>
                <a:lnTo>
                  <a:pt x="8212805" y="660193"/>
                </a:lnTo>
                <a:lnTo>
                  <a:pt x="8198806" y="703529"/>
                </a:lnTo>
                <a:lnTo>
                  <a:pt x="8181219" y="745120"/>
                </a:lnTo>
                <a:lnTo>
                  <a:pt x="8160229" y="784779"/>
                </a:lnTo>
                <a:lnTo>
                  <a:pt x="8136019" y="822324"/>
                </a:lnTo>
                <a:lnTo>
                  <a:pt x="8108774" y="857571"/>
                </a:lnTo>
                <a:lnTo>
                  <a:pt x="8078678" y="890334"/>
                </a:lnTo>
                <a:lnTo>
                  <a:pt x="8045914" y="920430"/>
                </a:lnTo>
                <a:lnTo>
                  <a:pt x="8010668" y="947675"/>
                </a:lnTo>
                <a:lnTo>
                  <a:pt x="7973123" y="971885"/>
                </a:lnTo>
                <a:lnTo>
                  <a:pt x="7933463" y="992875"/>
                </a:lnTo>
                <a:lnTo>
                  <a:pt x="7891873" y="1010462"/>
                </a:lnTo>
                <a:lnTo>
                  <a:pt x="7848536" y="1024461"/>
                </a:lnTo>
                <a:lnTo>
                  <a:pt x="7803637" y="1034688"/>
                </a:lnTo>
                <a:lnTo>
                  <a:pt x="7757360" y="1040960"/>
                </a:lnTo>
                <a:lnTo>
                  <a:pt x="7709891" y="1043091"/>
                </a:lnTo>
                <a:close/>
              </a:path>
            </a:pathLst>
          </a:custGeom>
          <a:solidFill>
            <a:srgbClr val="FFD017"/>
          </a:solidFill>
        </p:spPr>
        <p:txBody>
          <a:bodyPr wrap="square" lIns="0" tIns="0" rIns="0" bIns="0" rtlCol="0"/>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7542" y="0"/>
            <a:ext cx="11918329" cy="10274299"/>
          </a:xfrm>
          <a:prstGeom prst="rect">
            <a:avLst/>
          </a:prstGeom>
        </p:spPr>
      </p:pic>
      <p:sp>
        <p:nvSpPr>
          <p:cNvPr id="3" name="object 3"/>
          <p:cNvSpPr txBox="1">
            <a:spLocks noGrp="1"/>
          </p:cNvSpPr>
          <p:nvPr>
            <p:ph type="title"/>
          </p:nvPr>
        </p:nvSpPr>
        <p:spPr>
          <a:xfrm>
            <a:off x="359260" y="-62450"/>
            <a:ext cx="17473295" cy="2051258"/>
          </a:xfrm>
          <a:prstGeom prst="rect">
            <a:avLst/>
          </a:prstGeom>
        </p:spPr>
        <p:txBody>
          <a:bodyPr vert="horz" wrap="square" lIns="0" tIns="568380" rIns="0" bIns="0" rtlCol="0">
            <a:spAutoFit/>
          </a:bodyPr>
          <a:lstStyle/>
          <a:p>
            <a:pPr marL="318135">
              <a:lnSpc>
                <a:spcPct val="100000"/>
              </a:lnSpc>
              <a:spcBef>
                <a:spcPts val="114"/>
              </a:spcBef>
            </a:pPr>
            <a:r>
              <a:rPr lang="en-US" sz="9600" dirty="0">
                <a:solidFill>
                  <a:schemeClr val="bg1"/>
                </a:solidFill>
                <a:latin typeface="Times New Roman"/>
                <a:cs typeface="Times New Roman"/>
              </a:rPr>
              <a:t> </a:t>
            </a:r>
            <a:r>
              <a:rPr lang="en-US" sz="9600" dirty="0">
                <a:solidFill>
                  <a:srgbClr val="FFC000"/>
                </a:solidFill>
                <a:latin typeface="Times New Roman"/>
                <a:cs typeface="Times New Roman"/>
              </a:rPr>
              <a:t>OBJECTIVE</a:t>
            </a:r>
            <a:endParaRPr sz="9250" dirty="0">
              <a:solidFill>
                <a:srgbClr val="FFC000"/>
              </a:solidFill>
            </a:endParaRPr>
          </a:p>
        </p:txBody>
      </p:sp>
      <p:grpSp>
        <p:nvGrpSpPr>
          <p:cNvPr id="4" name="object 4"/>
          <p:cNvGrpSpPr/>
          <p:nvPr/>
        </p:nvGrpSpPr>
        <p:grpSpPr>
          <a:xfrm>
            <a:off x="0" y="240466"/>
            <a:ext cx="18288000" cy="9741535"/>
            <a:chOff x="0" y="240466"/>
            <a:chExt cx="18288000" cy="9741535"/>
          </a:xfrm>
        </p:grpSpPr>
        <p:pic>
          <p:nvPicPr>
            <p:cNvPr id="5" name="object 5"/>
            <p:cNvPicPr/>
            <p:nvPr/>
          </p:nvPicPr>
          <p:blipFill>
            <a:blip r:embed="rId3" cstate="print"/>
            <a:stretch>
              <a:fillRect/>
            </a:stretch>
          </p:blipFill>
          <p:spPr>
            <a:xfrm>
              <a:off x="11980130" y="369041"/>
              <a:ext cx="6307868" cy="7797799"/>
            </a:xfrm>
            <a:prstGeom prst="rect">
              <a:avLst/>
            </a:prstGeom>
          </p:spPr>
        </p:pic>
        <p:sp>
          <p:nvSpPr>
            <p:cNvPr id="6" name="object 6"/>
            <p:cNvSpPr/>
            <p:nvPr/>
          </p:nvSpPr>
          <p:spPr>
            <a:xfrm>
              <a:off x="12293078" y="678393"/>
              <a:ext cx="5995035" cy="7175500"/>
            </a:xfrm>
            <a:custGeom>
              <a:avLst/>
              <a:gdLst/>
              <a:ahLst/>
              <a:cxnLst/>
              <a:rect l="l" t="t" r="r" b="b"/>
              <a:pathLst>
                <a:path w="5995035" h="7175500">
                  <a:moveTo>
                    <a:pt x="3929458" y="12700"/>
                  </a:moveTo>
                  <a:lnTo>
                    <a:pt x="3259365" y="12700"/>
                  </a:lnTo>
                  <a:lnTo>
                    <a:pt x="3306729" y="0"/>
                  </a:lnTo>
                  <a:lnTo>
                    <a:pt x="3882093" y="0"/>
                  </a:lnTo>
                  <a:lnTo>
                    <a:pt x="3929458" y="12700"/>
                  </a:lnTo>
                  <a:close/>
                </a:path>
                <a:path w="5995035" h="7175500">
                  <a:moveTo>
                    <a:pt x="4070475" y="25400"/>
                  </a:moveTo>
                  <a:lnTo>
                    <a:pt x="3118347" y="25400"/>
                  </a:lnTo>
                  <a:lnTo>
                    <a:pt x="3165169" y="12700"/>
                  </a:lnTo>
                  <a:lnTo>
                    <a:pt x="4023653" y="12700"/>
                  </a:lnTo>
                  <a:lnTo>
                    <a:pt x="4070475" y="25400"/>
                  </a:lnTo>
                  <a:close/>
                </a:path>
                <a:path w="5995035" h="7175500">
                  <a:moveTo>
                    <a:pt x="4209793" y="50800"/>
                  </a:moveTo>
                  <a:lnTo>
                    <a:pt x="2979029" y="50800"/>
                  </a:lnTo>
                  <a:lnTo>
                    <a:pt x="3071714" y="25400"/>
                  </a:lnTo>
                  <a:lnTo>
                    <a:pt x="4117109" y="25400"/>
                  </a:lnTo>
                  <a:lnTo>
                    <a:pt x="4209793" y="50800"/>
                  </a:lnTo>
                  <a:close/>
                </a:path>
                <a:path w="5995035" h="7175500">
                  <a:moveTo>
                    <a:pt x="4347304" y="76200"/>
                  </a:moveTo>
                  <a:lnTo>
                    <a:pt x="2841518" y="76200"/>
                  </a:lnTo>
                  <a:lnTo>
                    <a:pt x="2932986" y="50800"/>
                  </a:lnTo>
                  <a:lnTo>
                    <a:pt x="4255836" y="50800"/>
                  </a:lnTo>
                  <a:lnTo>
                    <a:pt x="4347304" y="76200"/>
                  </a:lnTo>
                  <a:close/>
                </a:path>
                <a:path w="5995035" h="7175500">
                  <a:moveTo>
                    <a:pt x="4437921" y="7086600"/>
                  </a:moveTo>
                  <a:lnTo>
                    <a:pt x="2750901" y="7086600"/>
                  </a:lnTo>
                  <a:lnTo>
                    <a:pt x="2440900" y="6997700"/>
                  </a:lnTo>
                  <a:lnTo>
                    <a:pt x="2397576" y="6972300"/>
                  </a:lnTo>
                  <a:lnTo>
                    <a:pt x="2269136" y="6934200"/>
                  </a:lnTo>
                  <a:lnTo>
                    <a:pt x="2226845" y="6908800"/>
                  </a:lnTo>
                  <a:lnTo>
                    <a:pt x="2184824" y="6896100"/>
                  </a:lnTo>
                  <a:lnTo>
                    <a:pt x="2143075" y="6870700"/>
                  </a:lnTo>
                  <a:lnTo>
                    <a:pt x="2060409" y="6845300"/>
                  </a:lnTo>
                  <a:lnTo>
                    <a:pt x="1978880" y="6794500"/>
                  </a:lnTo>
                  <a:lnTo>
                    <a:pt x="1938552" y="6781800"/>
                  </a:lnTo>
                  <a:lnTo>
                    <a:pt x="1858789" y="6731000"/>
                  </a:lnTo>
                  <a:lnTo>
                    <a:pt x="1819362" y="6718300"/>
                  </a:lnTo>
                  <a:lnTo>
                    <a:pt x="1702945" y="6642100"/>
                  </a:lnTo>
                  <a:lnTo>
                    <a:pt x="1589408" y="6565900"/>
                  </a:lnTo>
                  <a:lnTo>
                    <a:pt x="1478859" y="6489700"/>
                  </a:lnTo>
                  <a:lnTo>
                    <a:pt x="1406873" y="6438900"/>
                  </a:lnTo>
                  <a:lnTo>
                    <a:pt x="1336295" y="6388100"/>
                  </a:lnTo>
                  <a:lnTo>
                    <a:pt x="1301543" y="6350000"/>
                  </a:lnTo>
                  <a:lnTo>
                    <a:pt x="1233136" y="6299200"/>
                  </a:lnTo>
                  <a:lnTo>
                    <a:pt x="1199487" y="6273800"/>
                  </a:lnTo>
                  <a:lnTo>
                    <a:pt x="1166215" y="6235700"/>
                  </a:lnTo>
                  <a:lnTo>
                    <a:pt x="1133322" y="6210300"/>
                  </a:lnTo>
                  <a:lnTo>
                    <a:pt x="1100813" y="6172200"/>
                  </a:lnTo>
                  <a:lnTo>
                    <a:pt x="1068692" y="6146800"/>
                  </a:lnTo>
                  <a:lnTo>
                    <a:pt x="1036963" y="6108700"/>
                  </a:lnTo>
                  <a:lnTo>
                    <a:pt x="1005629" y="6083300"/>
                  </a:lnTo>
                  <a:lnTo>
                    <a:pt x="974694" y="6045200"/>
                  </a:lnTo>
                  <a:lnTo>
                    <a:pt x="944163" y="6019800"/>
                  </a:lnTo>
                  <a:lnTo>
                    <a:pt x="914040" y="5981700"/>
                  </a:lnTo>
                  <a:lnTo>
                    <a:pt x="884329" y="5943600"/>
                  </a:lnTo>
                  <a:lnTo>
                    <a:pt x="855032" y="5918200"/>
                  </a:lnTo>
                  <a:lnTo>
                    <a:pt x="826156" y="5880100"/>
                  </a:lnTo>
                  <a:lnTo>
                    <a:pt x="797702" y="5842000"/>
                  </a:lnTo>
                  <a:lnTo>
                    <a:pt x="769677" y="5816600"/>
                  </a:lnTo>
                  <a:lnTo>
                    <a:pt x="742082" y="5778500"/>
                  </a:lnTo>
                  <a:lnTo>
                    <a:pt x="714923" y="5740400"/>
                  </a:lnTo>
                  <a:lnTo>
                    <a:pt x="688204" y="5702300"/>
                  </a:lnTo>
                  <a:lnTo>
                    <a:pt x="661928" y="5664200"/>
                  </a:lnTo>
                  <a:lnTo>
                    <a:pt x="636099" y="5626100"/>
                  </a:lnTo>
                  <a:lnTo>
                    <a:pt x="610721" y="5588000"/>
                  </a:lnTo>
                  <a:lnTo>
                    <a:pt x="585799" y="5549900"/>
                  </a:lnTo>
                  <a:lnTo>
                    <a:pt x="561336" y="5511800"/>
                  </a:lnTo>
                  <a:lnTo>
                    <a:pt x="537336" y="5473700"/>
                  </a:lnTo>
                  <a:lnTo>
                    <a:pt x="513803" y="5435600"/>
                  </a:lnTo>
                  <a:lnTo>
                    <a:pt x="490742" y="5397500"/>
                  </a:lnTo>
                  <a:lnTo>
                    <a:pt x="468156" y="5359400"/>
                  </a:lnTo>
                  <a:lnTo>
                    <a:pt x="446049" y="5321300"/>
                  </a:lnTo>
                  <a:lnTo>
                    <a:pt x="424425" y="5283200"/>
                  </a:lnTo>
                  <a:lnTo>
                    <a:pt x="403288" y="5245100"/>
                  </a:lnTo>
                  <a:lnTo>
                    <a:pt x="382642" y="5207000"/>
                  </a:lnTo>
                  <a:lnTo>
                    <a:pt x="362491" y="5156200"/>
                  </a:lnTo>
                  <a:lnTo>
                    <a:pt x="342840" y="5118100"/>
                  </a:lnTo>
                  <a:lnTo>
                    <a:pt x="323691" y="5080000"/>
                  </a:lnTo>
                  <a:lnTo>
                    <a:pt x="305049" y="5041900"/>
                  </a:lnTo>
                  <a:lnTo>
                    <a:pt x="286919" y="4991100"/>
                  </a:lnTo>
                  <a:lnTo>
                    <a:pt x="269303" y="4953000"/>
                  </a:lnTo>
                  <a:lnTo>
                    <a:pt x="252206" y="4914900"/>
                  </a:lnTo>
                  <a:lnTo>
                    <a:pt x="235632" y="4864100"/>
                  </a:lnTo>
                  <a:lnTo>
                    <a:pt x="219585" y="4826000"/>
                  </a:lnTo>
                  <a:lnTo>
                    <a:pt x="204068" y="4787900"/>
                  </a:lnTo>
                  <a:lnTo>
                    <a:pt x="189087" y="4737100"/>
                  </a:lnTo>
                  <a:lnTo>
                    <a:pt x="174644" y="4699000"/>
                  </a:lnTo>
                  <a:lnTo>
                    <a:pt x="160744" y="4648200"/>
                  </a:lnTo>
                  <a:lnTo>
                    <a:pt x="147391" y="4610100"/>
                  </a:lnTo>
                  <a:lnTo>
                    <a:pt x="134589" y="4559300"/>
                  </a:lnTo>
                  <a:lnTo>
                    <a:pt x="122341" y="4521200"/>
                  </a:lnTo>
                  <a:lnTo>
                    <a:pt x="110652" y="4470400"/>
                  </a:lnTo>
                  <a:lnTo>
                    <a:pt x="99526" y="4432300"/>
                  </a:lnTo>
                  <a:lnTo>
                    <a:pt x="88966" y="4381500"/>
                  </a:lnTo>
                  <a:lnTo>
                    <a:pt x="78977" y="4343400"/>
                  </a:lnTo>
                  <a:lnTo>
                    <a:pt x="69562" y="4292600"/>
                  </a:lnTo>
                  <a:lnTo>
                    <a:pt x="60726" y="4254500"/>
                  </a:lnTo>
                  <a:lnTo>
                    <a:pt x="52473" y="4203700"/>
                  </a:lnTo>
                  <a:lnTo>
                    <a:pt x="44806" y="4152900"/>
                  </a:lnTo>
                  <a:lnTo>
                    <a:pt x="37730" y="4114800"/>
                  </a:lnTo>
                  <a:lnTo>
                    <a:pt x="31248" y="4064000"/>
                  </a:lnTo>
                  <a:lnTo>
                    <a:pt x="25364" y="4013200"/>
                  </a:lnTo>
                  <a:lnTo>
                    <a:pt x="20083" y="3975100"/>
                  </a:lnTo>
                  <a:lnTo>
                    <a:pt x="15409" y="3924300"/>
                  </a:lnTo>
                  <a:lnTo>
                    <a:pt x="11344" y="3873500"/>
                  </a:lnTo>
                  <a:lnTo>
                    <a:pt x="7894" y="3822700"/>
                  </a:lnTo>
                  <a:lnTo>
                    <a:pt x="5063" y="3784600"/>
                  </a:lnTo>
                  <a:lnTo>
                    <a:pt x="2854" y="3733800"/>
                  </a:lnTo>
                  <a:lnTo>
                    <a:pt x="1271" y="3683000"/>
                  </a:lnTo>
                  <a:lnTo>
                    <a:pt x="318" y="3632200"/>
                  </a:lnTo>
                  <a:lnTo>
                    <a:pt x="0" y="3581400"/>
                  </a:lnTo>
                  <a:lnTo>
                    <a:pt x="318" y="3543300"/>
                  </a:lnTo>
                  <a:lnTo>
                    <a:pt x="1271" y="3492500"/>
                  </a:lnTo>
                  <a:lnTo>
                    <a:pt x="2854" y="3441700"/>
                  </a:lnTo>
                  <a:lnTo>
                    <a:pt x="5063" y="3390900"/>
                  </a:lnTo>
                  <a:lnTo>
                    <a:pt x="7894" y="3352800"/>
                  </a:lnTo>
                  <a:lnTo>
                    <a:pt x="11344" y="3302000"/>
                  </a:lnTo>
                  <a:lnTo>
                    <a:pt x="15409" y="3251200"/>
                  </a:lnTo>
                  <a:lnTo>
                    <a:pt x="20083" y="3200400"/>
                  </a:lnTo>
                  <a:lnTo>
                    <a:pt x="25364" y="3162300"/>
                  </a:lnTo>
                  <a:lnTo>
                    <a:pt x="31248" y="3111500"/>
                  </a:lnTo>
                  <a:lnTo>
                    <a:pt x="37730" y="3060700"/>
                  </a:lnTo>
                  <a:lnTo>
                    <a:pt x="44806" y="3022600"/>
                  </a:lnTo>
                  <a:lnTo>
                    <a:pt x="52473" y="2971800"/>
                  </a:lnTo>
                  <a:lnTo>
                    <a:pt x="60726" y="2921000"/>
                  </a:lnTo>
                  <a:lnTo>
                    <a:pt x="69562" y="2882900"/>
                  </a:lnTo>
                  <a:lnTo>
                    <a:pt x="78977" y="2832100"/>
                  </a:lnTo>
                  <a:lnTo>
                    <a:pt x="88966" y="2794000"/>
                  </a:lnTo>
                  <a:lnTo>
                    <a:pt x="99526" y="2743200"/>
                  </a:lnTo>
                  <a:lnTo>
                    <a:pt x="110652" y="2705100"/>
                  </a:lnTo>
                  <a:lnTo>
                    <a:pt x="122341" y="2654300"/>
                  </a:lnTo>
                  <a:lnTo>
                    <a:pt x="134589" y="2603500"/>
                  </a:lnTo>
                  <a:lnTo>
                    <a:pt x="147391" y="2565400"/>
                  </a:lnTo>
                  <a:lnTo>
                    <a:pt x="160744" y="2527300"/>
                  </a:lnTo>
                  <a:lnTo>
                    <a:pt x="174644" y="2476500"/>
                  </a:lnTo>
                  <a:lnTo>
                    <a:pt x="189087" y="2438400"/>
                  </a:lnTo>
                  <a:lnTo>
                    <a:pt x="204068" y="2387600"/>
                  </a:lnTo>
                  <a:lnTo>
                    <a:pt x="219585" y="2349500"/>
                  </a:lnTo>
                  <a:lnTo>
                    <a:pt x="235632" y="2298700"/>
                  </a:lnTo>
                  <a:lnTo>
                    <a:pt x="252206" y="2260600"/>
                  </a:lnTo>
                  <a:lnTo>
                    <a:pt x="269303" y="2222500"/>
                  </a:lnTo>
                  <a:lnTo>
                    <a:pt x="286919" y="2171700"/>
                  </a:lnTo>
                  <a:lnTo>
                    <a:pt x="305049" y="2133600"/>
                  </a:lnTo>
                  <a:lnTo>
                    <a:pt x="323691" y="2095500"/>
                  </a:lnTo>
                  <a:lnTo>
                    <a:pt x="342840" y="2057400"/>
                  </a:lnTo>
                  <a:lnTo>
                    <a:pt x="362491" y="2006600"/>
                  </a:lnTo>
                  <a:lnTo>
                    <a:pt x="382642" y="1968500"/>
                  </a:lnTo>
                  <a:lnTo>
                    <a:pt x="403288" y="1930400"/>
                  </a:lnTo>
                  <a:lnTo>
                    <a:pt x="424425" y="1892300"/>
                  </a:lnTo>
                  <a:lnTo>
                    <a:pt x="446049" y="1854200"/>
                  </a:lnTo>
                  <a:lnTo>
                    <a:pt x="468156" y="1816100"/>
                  </a:lnTo>
                  <a:lnTo>
                    <a:pt x="490742" y="1778000"/>
                  </a:lnTo>
                  <a:lnTo>
                    <a:pt x="513803" y="1739900"/>
                  </a:lnTo>
                  <a:lnTo>
                    <a:pt x="537336" y="1701800"/>
                  </a:lnTo>
                  <a:lnTo>
                    <a:pt x="561336" y="1663700"/>
                  </a:lnTo>
                  <a:lnTo>
                    <a:pt x="585799" y="1625600"/>
                  </a:lnTo>
                  <a:lnTo>
                    <a:pt x="610721" y="1587500"/>
                  </a:lnTo>
                  <a:lnTo>
                    <a:pt x="636099" y="1549400"/>
                  </a:lnTo>
                  <a:lnTo>
                    <a:pt x="661928" y="1511300"/>
                  </a:lnTo>
                  <a:lnTo>
                    <a:pt x="688204" y="1473200"/>
                  </a:lnTo>
                  <a:lnTo>
                    <a:pt x="714923" y="1435100"/>
                  </a:lnTo>
                  <a:lnTo>
                    <a:pt x="742082" y="1397000"/>
                  </a:lnTo>
                  <a:lnTo>
                    <a:pt x="769677" y="1358900"/>
                  </a:lnTo>
                  <a:lnTo>
                    <a:pt x="797702" y="1333500"/>
                  </a:lnTo>
                  <a:lnTo>
                    <a:pt x="826156" y="1295400"/>
                  </a:lnTo>
                  <a:lnTo>
                    <a:pt x="855032" y="1257300"/>
                  </a:lnTo>
                  <a:lnTo>
                    <a:pt x="884329" y="1231900"/>
                  </a:lnTo>
                  <a:lnTo>
                    <a:pt x="914040" y="1193800"/>
                  </a:lnTo>
                  <a:lnTo>
                    <a:pt x="944163" y="1155700"/>
                  </a:lnTo>
                  <a:lnTo>
                    <a:pt x="974694" y="1130300"/>
                  </a:lnTo>
                  <a:lnTo>
                    <a:pt x="1005629" y="1092200"/>
                  </a:lnTo>
                  <a:lnTo>
                    <a:pt x="1036963" y="1066800"/>
                  </a:lnTo>
                  <a:lnTo>
                    <a:pt x="1068692" y="1028700"/>
                  </a:lnTo>
                  <a:lnTo>
                    <a:pt x="1100813" y="1003300"/>
                  </a:lnTo>
                  <a:lnTo>
                    <a:pt x="1133322" y="965200"/>
                  </a:lnTo>
                  <a:lnTo>
                    <a:pt x="1166215" y="939800"/>
                  </a:lnTo>
                  <a:lnTo>
                    <a:pt x="1199487" y="901700"/>
                  </a:lnTo>
                  <a:lnTo>
                    <a:pt x="1267155" y="850900"/>
                  </a:lnTo>
                  <a:lnTo>
                    <a:pt x="1301543" y="825500"/>
                  </a:lnTo>
                  <a:lnTo>
                    <a:pt x="1336295" y="787400"/>
                  </a:lnTo>
                  <a:lnTo>
                    <a:pt x="1406873" y="736600"/>
                  </a:lnTo>
                  <a:lnTo>
                    <a:pt x="1478859" y="685800"/>
                  </a:lnTo>
                  <a:lnTo>
                    <a:pt x="1589408" y="609600"/>
                  </a:lnTo>
                  <a:lnTo>
                    <a:pt x="1702945" y="533400"/>
                  </a:lnTo>
                  <a:lnTo>
                    <a:pt x="1819362" y="457200"/>
                  </a:lnTo>
                  <a:lnTo>
                    <a:pt x="1858789" y="444500"/>
                  </a:lnTo>
                  <a:lnTo>
                    <a:pt x="1938552" y="393700"/>
                  </a:lnTo>
                  <a:lnTo>
                    <a:pt x="1978880" y="381000"/>
                  </a:lnTo>
                  <a:lnTo>
                    <a:pt x="2060409" y="330200"/>
                  </a:lnTo>
                  <a:lnTo>
                    <a:pt x="2101602" y="317500"/>
                  </a:lnTo>
                  <a:lnTo>
                    <a:pt x="2143075" y="292100"/>
                  </a:lnTo>
                  <a:lnTo>
                    <a:pt x="2226845" y="266700"/>
                  </a:lnTo>
                  <a:lnTo>
                    <a:pt x="2269136" y="241300"/>
                  </a:lnTo>
                  <a:lnTo>
                    <a:pt x="2397576" y="203200"/>
                  </a:lnTo>
                  <a:lnTo>
                    <a:pt x="2440900" y="177800"/>
                  </a:lnTo>
                  <a:lnTo>
                    <a:pt x="2796101" y="76200"/>
                  </a:lnTo>
                  <a:lnTo>
                    <a:pt x="4392721" y="76200"/>
                  </a:lnTo>
                  <a:lnTo>
                    <a:pt x="4747922" y="177800"/>
                  </a:lnTo>
                  <a:lnTo>
                    <a:pt x="4791246" y="203200"/>
                  </a:lnTo>
                  <a:lnTo>
                    <a:pt x="4919687" y="241300"/>
                  </a:lnTo>
                  <a:lnTo>
                    <a:pt x="4961977" y="266700"/>
                  </a:lnTo>
                  <a:lnTo>
                    <a:pt x="5045748" y="292100"/>
                  </a:lnTo>
                  <a:lnTo>
                    <a:pt x="5087221" y="317500"/>
                  </a:lnTo>
                  <a:lnTo>
                    <a:pt x="5128413" y="330200"/>
                  </a:lnTo>
                  <a:lnTo>
                    <a:pt x="5209942" y="381000"/>
                  </a:lnTo>
                  <a:lnTo>
                    <a:pt x="5250270" y="393700"/>
                  </a:lnTo>
                  <a:lnTo>
                    <a:pt x="5330033" y="444500"/>
                  </a:lnTo>
                  <a:lnTo>
                    <a:pt x="5369460" y="457200"/>
                  </a:lnTo>
                  <a:lnTo>
                    <a:pt x="5485878" y="533400"/>
                  </a:lnTo>
                  <a:lnTo>
                    <a:pt x="5599414" y="609600"/>
                  </a:lnTo>
                  <a:lnTo>
                    <a:pt x="5709963" y="685800"/>
                  </a:lnTo>
                  <a:lnTo>
                    <a:pt x="5781949" y="736600"/>
                  </a:lnTo>
                  <a:lnTo>
                    <a:pt x="5852528" y="787400"/>
                  </a:lnTo>
                  <a:lnTo>
                    <a:pt x="5887279" y="825500"/>
                  </a:lnTo>
                  <a:lnTo>
                    <a:pt x="5921667" y="850900"/>
                  </a:lnTo>
                  <a:lnTo>
                    <a:pt x="5989335" y="901700"/>
                  </a:lnTo>
                  <a:lnTo>
                    <a:pt x="5994920" y="914400"/>
                  </a:lnTo>
                  <a:lnTo>
                    <a:pt x="5994920" y="6273800"/>
                  </a:lnTo>
                  <a:lnTo>
                    <a:pt x="5989335" y="6273800"/>
                  </a:lnTo>
                  <a:lnTo>
                    <a:pt x="5955687" y="6299200"/>
                  </a:lnTo>
                  <a:lnTo>
                    <a:pt x="5887279" y="6350000"/>
                  </a:lnTo>
                  <a:lnTo>
                    <a:pt x="5852528" y="6388100"/>
                  </a:lnTo>
                  <a:lnTo>
                    <a:pt x="5781949" y="6438900"/>
                  </a:lnTo>
                  <a:lnTo>
                    <a:pt x="5709963" y="6489700"/>
                  </a:lnTo>
                  <a:lnTo>
                    <a:pt x="5599414" y="6565900"/>
                  </a:lnTo>
                  <a:lnTo>
                    <a:pt x="5485878" y="6642100"/>
                  </a:lnTo>
                  <a:lnTo>
                    <a:pt x="5369460" y="6718300"/>
                  </a:lnTo>
                  <a:lnTo>
                    <a:pt x="5330033" y="6731000"/>
                  </a:lnTo>
                  <a:lnTo>
                    <a:pt x="5250270" y="6781800"/>
                  </a:lnTo>
                  <a:lnTo>
                    <a:pt x="5209942" y="6794500"/>
                  </a:lnTo>
                  <a:lnTo>
                    <a:pt x="5128413" y="6845300"/>
                  </a:lnTo>
                  <a:lnTo>
                    <a:pt x="5045748" y="6870700"/>
                  </a:lnTo>
                  <a:lnTo>
                    <a:pt x="5003998" y="6896100"/>
                  </a:lnTo>
                  <a:lnTo>
                    <a:pt x="4961977" y="6908800"/>
                  </a:lnTo>
                  <a:lnTo>
                    <a:pt x="4919687" y="6934200"/>
                  </a:lnTo>
                  <a:lnTo>
                    <a:pt x="4791246" y="6972300"/>
                  </a:lnTo>
                  <a:lnTo>
                    <a:pt x="4747922" y="6997700"/>
                  </a:lnTo>
                  <a:lnTo>
                    <a:pt x="4437921" y="7086600"/>
                  </a:lnTo>
                  <a:close/>
                </a:path>
                <a:path w="5995035" h="7175500">
                  <a:moveTo>
                    <a:pt x="4255836" y="7124700"/>
                  </a:moveTo>
                  <a:lnTo>
                    <a:pt x="2932986" y="7124700"/>
                  </a:lnTo>
                  <a:lnTo>
                    <a:pt x="2796101" y="7086600"/>
                  </a:lnTo>
                  <a:lnTo>
                    <a:pt x="4392721" y="7086600"/>
                  </a:lnTo>
                  <a:lnTo>
                    <a:pt x="4255836" y="7124700"/>
                  </a:lnTo>
                  <a:close/>
                </a:path>
                <a:path w="5995035" h="7175500">
                  <a:moveTo>
                    <a:pt x="4117109" y="7150100"/>
                  </a:moveTo>
                  <a:lnTo>
                    <a:pt x="3071714" y="7150100"/>
                  </a:lnTo>
                  <a:lnTo>
                    <a:pt x="2979029" y="7124700"/>
                  </a:lnTo>
                  <a:lnTo>
                    <a:pt x="4209793" y="7124700"/>
                  </a:lnTo>
                  <a:lnTo>
                    <a:pt x="4117109" y="7150100"/>
                  </a:lnTo>
                  <a:close/>
                </a:path>
                <a:path w="5995035" h="7175500">
                  <a:moveTo>
                    <a:pt x="4023653" y="7162800"/>
                  </a:moveTo>
                  <a:lnTo>
                    <a:pt x="3165169" y="7162800"/>
                  </a:lnTo>
                  <a:lnTo>
                    <a:pt x="3118347" y="7150100"/>
                  </a:lnTo>
                  <a:lnTo>
                    <a:pt x="4070475" y="7150100"/>
                  </a:lnTo>
                  <a:lnTo>
                    <a:pt x="4023653" y="7162800"/>
                  </a:lnTo>
                  <a:close/>
                </a:path>
                <a:path w="5995035" h="7175500">
                  <a:moveTo>
                    <a:pt x="3882094" y="7175500"/>
                  </a:moveTo>
                  <a:lnTo>
                    <a:pt x="3306728" y="7175500"/>
                  </a:lnTo>
                  <a:lnTo>
                    <a:pt x="3259365" y="7162800"/>
                  </a:lnTo>
                  <a:lnTo>
                    <a:pt x="3929458" y="7162800"/>
                  </a:lnTo>
                  <a:lnTo>
                    <a:pt x="3882094" y="7175500"/>
                  </a:lnTo>
                  <a:close/>
                </a:path>
              </a:pathLst>
            </a:custGeom>
            <a:solidFill>
              <a:srgbClr val="FFD017"/>
            </a:solidFill>
          </p:spPr>
          <p:txBody>
            <a:bodyPr wrap="square" lIns="0" tIns="0" rIns="0" bIns="0" rtlCol="0"/>
            <a:lstStyle/>
            <a:p>
              <a:endParaRPr/>
            </a:p>
          </p:txBody>
        </p:sp>
        <p:pic>
          <p:nvPicPr>
            <p:cNvPr id="7" name="object 7"/>
            <p:cNvPicPr/>
            <p:nvPr/>
          </p:nvPicPr>
          <p:blipFill>
            <a:blip r:embed="rId4" cstate="print"/>
            <a:stretch>
              <a:fillRect/>
            </a:stretch>
          </p:blipFill>
          <p:spPr>
            <a:xfrm>
              <a:off x="12534131" y="919939"/>
              <a:ext cx="5753867" cy="6705599"/>
            </a:xfrm>
            <a:prstGeom prst="rect">
              <a:avLst/>
            </a:prstGeom>
          </p:spPr>
        </p:pic>
        <p:pic>
          <p:nvPicPr>
            <p:cNvPr id="8" name="object 8"/>
            <p:cNvPicPr/>
            <p:nvPr/>
          </p:nvPicPr>
          <p:blipFill>
            <a:blip r:embed="rId5" cstate="print"/>
            <a:stretch>
              <a:fillRect/>
            </a:stretch>
          </p:blipFill>
          <p:spPr>
            <a:xfrm>
              <a:off x="11711572" y="4893378"/>
              <a:ext cx="5000584" cy="4978399"/>
            </a:xfrm>
            <a:prstGeom prst="rect">
              <a:avLst/>
            </a:prstGeom>
          </p:spPr>
        </p:pic>
        <p:sp>
          <p:nvSpPr>
            <p:cNvPr id="9" name="object 9"/>
            <p:cNvSpPr/>
            <p:nvPr/>
          </p:nvSpPr>
          <p:spPr>
            <a:xfrm>
              <a:off x="11911829" y="5086824"/>
              <a:ext cx="4600575" cy="4597400"/>
            </a:xfrm>
            <a:custGeom>
              <a:avLst/>
              <a:gdLst/>
              <a:ahLst/>
              <a:cxnLst/>
              <a:rect l="l" t="t" r="r" b="b"/>
              <a:pathLst>
                <a:path w="4600575" h="4597400">
                  <a:moveTo>
                    <a:pt x="2443669" y="12699"/>
                  </a:moveTo>
                  <a:lnTo>
                    <a:pt x="2156407" y="12699"/>
                  </a:lnTo>
                  <a:lnTo>
                    <a:pt x="2204036" y="0"/>
                  </a:lnTo>
                  <a:lnTo>
                    <a:pt x="2396039" y="0"/>
                  </a:lnTo>
                  <a:lnTo>
                    <a:pt x="2443669" y="12699"/>
                  </a:lnTo>
                  <a:close/>
                </a:path>
                <a:path w="4600575" h="4597400">
                  <a:moveTo>
                    <a:pt x="2584960" y="25399"/>
                  </a:moveTo>
                  <a:lnTo>
                    <a:pt x="2015116" y="25399"/>
                  </a:lnTo>
                  <a:lnTo>
                    <a:pt x="2061937" y="12699"/>
                  </a:lnTo>
                  <a:lnTo>
                    <a:pt x="2538139" y="12699"/>
                  </a:lnTo>
                  <a:lnTo>
                    <a:pt x="2584960" y="25399"/>
                  </a:lnTo>
                  <a:close/>
                </a:path>
                <a:path w="4600575" h="4597400">
                  <a:moveTo>
                    <a:pt x="2677726" y="38099"/>
                  </a:moveTo>
                  <a:lnTo>
                    <a:pt x="1922350" y="38099"/>
                  </a:lnTo>
                  <a:lnTo>
                    <a:pt x="1968584" y="25399"/>
                  </a:lnTo>
                  <a:lnTo>
                    <a:pt x="2631492" y="25399"/>
                  </a:lnTo>
                  <a:lnTo>
                    <a:pt x="2677726" y="38099"/>
                  </a:lnTo>
                  <a:close/>
                </a:path>
                <a:path w="4600575" h="4597400">
                  <a:moveTo>
                    <a:pt x="2769259" y="4559299"/>
                  </a:moveTo>
                  <a:lnTo>
                    <a:pt x="1830816" y="4559299"/>
                  </a:lnTo>
                  <a:lnTo>
                    <a:pt x="1521263" y="4470399"/>
                  </a:lnTo>
                  <a:lnTo>
                    <a:pt x="1478542" y="4457699"/>
                  </a:lnTo>
                  <a:lnTo>
                    <a:pt x="1436225" y="4432299"/>
                  </a:lnTo>
                  <a:lnTo>
                    <a:pt x="1394323" y="4419599"/>
                  </a:lnTo>
                  <a:lnTo>
                    <a:pt x="1352843" y="4394199"/>
                  </a:lnTo>
                  <a:lnTo>
                    <a:pt x="1311796" y="4381499"/>
                  </a:lnTo>
                  <a:lnTo>
                    <a:pt x="1271192" y="4356099"/>
                  </a:lnTo>
                  <a:lnTo>
                    <a:pt x="1231040" y="4343399"/>
                  </a:lnTo>
                  <a:lnTo>
                    <a:pt x="1152131" y="4292599"/>
                  </a:lnTo>
                  <a:lnTo>
                    <a:pt x="1113393" y="4279899"/>
                  </a:lnTo>
                  <a:lnTo>
                    <a:pt x="1037398" y="4229099"/>
                  </a:lnTo>
                  <a:lnTo>
                    <a:pt x="963443" y="4178299"/>
                  </a:lnTo>
                  <a:lnTo>
                    <a:pt x="927253" y="4152899"/>
                  </a:lnTo>
                  <a:lnTo>
                    <a:pt x="891603" y="4127499"/>
                  </a:lnTo>
                  <a:lnTo>
                    <a:pt x="856500" y="4089399"/>
                  </a:lnTo>
                  <a:lnTo>
                    <a:pt x="821956" y="4063999"/>
                  </a:lnTo>
                  <a:lnTo>
                    <a:pt x="787978" y="4038599"/>
                  </a:lnTo>
                  <a:lnTo>
                    <a:pt x="754578" y="4013199"/>
                  </a:lnTo>
                  <a:lnTo>
                    <a:pt x="721765" y="3975099"/>
                  </a:lnTo>
                  <a:lnTo>
                    <a:pt x="689547" y="3949699"/>
                  </a:lnTo>
                  <a:lnTo>
                    <a:pt x="657936" y="3911599"/>
                  </a:lnTo>
                  <a:lnTo>
                    <a:pt x="626939" y="3886199"/>
                  </a:lnTo>
                  <a:lnTo>
                    <a:pt x="596568" y="3848099"/>
                  </a:lnTo>
                  <a:lnTo>
                    <a:pt x="566832" y="3809999"/>
                  </a:lnTo>
                  <a:lnTo>
                    <a:pt x="537739" y="3784599"/>
                  </a:lnTo>
                  <a:lnTo>
                    <a:pt x="509301" y="3746499"/>
                  </a:lnTo>
                  <a:lnTo>
                    <a:pt x="481526" y="3708399"/>
                  </a:lnTo>
                  <a:lnTo>
                    <a:pt x="454424" y="3670299"/>
                  </a:lnTo>
                  <a:lnTo>
                    <a:pt x="428004" y="3644899"/>
                  </a:lnTo>
                  <a:lnTo>
                    <a:pt x="402277" y="3606799"/>
                  </a:lnTo>
                  <a:lnTo>
                    <a:pt x="377252" y="3568699"/>
                  </a:lnTo>
                  <a:lnTo>
                    <a:pt x="352938" y="3530599"/>
                  </a:lnTo>
                  <a:lnTo>
                    <a:pt x="329345" y="3492499"/>
                  </a:lnTo>
                  <a:lnTo>
                    <a:pt x="306483" y="3454399"/>
                  </a:lnTo>
                  <a:lnTo>
                    <a:pt x="284361" y="3416299"/>
                  </a:lnTo>
                  <a:lnTo>
                    <a:pt x="262989" y="3378199"/>
                  </a:lnTo>
                  <a:lnTo>
                    <a:pt x="242377" y="3327399"/>
                  </a:lnTo>
                  <a:lnTo>
                    <a:pt x="222534" y="3289299"/>
                  </a:lnTo>
                  <a:lnTo>
                    <a:pt x="203469" y="3251199"/>
                  </a:lnTo>
                  <a:lnTo>
                    <a:pt x="185193" y="3213099"/>
                  </a:lnTo>
                  <a:lnTo>
                    <a:pt x="167714" y="3162299"/>
                  </a:lnTo>
                  <a:lnTo>
                    <a:pt x="151043" y="3124199"/>
                  </a:lnTo>
                  <a:lnTo>
                    <a:pt x="135189" y="3086099"/>
                  </a:lnTo>
                  <a:lnTo>
                    <a:pt x="120162" y="3035299"/>
                  </a:lnTo>
                  <a:lnTo>
                    <a:pt x="105972" y="2997199"/>
                  </a:lnTo>
                  <a:lnTo>
                    <a:pt x="92627" y="2946399"/>
                  </a:lnTo>
                  <a:lnTo>
                    <a:pt x="80137" y="2908299"/>
                  </a:lnTo>
                  <a:lnTo>
                    <a:pt x="68513" y="2857499"/>
                  </a:lnTo>
                  <a:lnTo>
                    <a:pt x="57764" y="2819399"/>
                  </a:lnTo>
                  <a:lnTo>
                    <a:pt x="47899" y="2768599"/>
                  </a:lnTo>
                  <a:lnTo>
                    <a:pt x="38927" y="2730499"/>
                  </a:lnTo>
                  <a:lnTo>
                    <a:pt x="30860" y="2679699"/>
                  </a:lnTo>
                  <a:lnTo>
                    <a:pt x="23705" y="2628899"/>
                  </a:lnTo>
                  <a:lnTo>
                    <a:pt x="17474" y="2590799"/>
                  </a:lnTo>
                  <a:lnTo>
                    <a:pt x="12174" y="2539999"/>
                  </a:lnTo>
                  <a:lnTo>
                    <a:pt x="7817" y="2489199"/>
                  </a:lnTo>
                  <a:lnTo>
                    <a:pt x="4411" y="2451099"/>
                  </a:lnTo>
                  <a:lnTo>
                    <a:pt x="1967" y="2400299"/>
                  </a:lnTo>
                  <a:lnTo>
                    <a:pt x="493" y="2349499"/>
                  </a:lnTo>
                  <a:lnTo>
                    <a:pt x="0" y="2298699"/>
                  </a:lnTo>
                  <a:lnTo>
                    <a:pt x="493" y="2260599"/>
                  </a:lnTo>
                  <a:lnTo>
                    <a:pt x="1967" y="2209799"/>
                  </a:lnTo>
                  <a:lnTo>
                    <a:pt x="4411" y="2158999"/>
                  </a:lnTo>
                  <a:lnTo>
                    <a:pt x="7817" y="2108199"/>
                  </a:lnTo>
                  <a:lnTo>
                    <a:pt x="12174" y="2070099"/>
                  </a:lnTo>
                  <a:lnTo>
                    <a:pt x="17474" y="2019299"/>
                  </a:lnTo>
                  <a:lnTo>
                    <a:pt x="23705" y="1968499"/>
                  </a:lnTo>
                  <a:lnTo>
                    <a:pt x="30860" y="1930399"/>
                  </a:lnTo>
                  <a:lnTo>
                    <a:pt x="38927" y="1879599"/>
                  </a:lnTo>
                  <a:lnTo>
                    <a:pt x="47899" y="1828799"/>
                  </a:lnTo>
                  <a:lnTo>
                    <a:pt x="57764" y="1790699"/>
                  </a:lnTo>
                  <a:lnTo>
                    <a:pt x="68513" y="1739899"/>
                  </a:lnTo>
                  <a:lnTo>
                    <a:pt x="80137" y="1701799"/>
                  </a:lnTo>
                  <a:lnTo>
                    <a:pt x="92627" y="1650999"/>
                  </a:lnTo>
                  <a:lnTo>
                    <a:pt x="105972" y="1612899"/>
                  </a:lnTo>
                  <a:lnTo>
                    <a:pt x="120162" y="1562099"/>
                  </a:lnTo>
                  <a:lnTo>
                    <a:pt x="135189" y="1523999"/>
                  </a:lnTo>
                  <a:lnTo>
                    <a:pt x="151043" y="1485899"/>
                  </a:lnTo>
                  <a:lnTo>
                    <a:pt x="167714" y="1435099"/>
                  </a:lnTo>
                  <a:lnTo>
                    <a:pt x="185193" y="1396999"/>
                  </a:lnTo>
                  <a:lnTo>
                    <a:pt x="203469" y="1358899"/>
                  </a:lnTo>
                  <a:lnTo>
                    <a:pt x="222534" y="1320799"/>
                  </a:lnTo>
                  <a:lnTo>
                    <a:pt x="242377" y="1269999"/>
                  </a:lnTo>
                  <a:lnTo>
                    <a:pt x="262989" y="1231899"/>
                  </a:lnTo>
                  <a:lnTo>
                    <a:pt x="284361" y="1193799"/>
                  </a:lnTo>
                  <a:lnTo>
                    <a:pt x="306483" y="1155699"/>
                  </a:lnTo>
                  <a:lnTo>
                    <a:pt x="329345" y="1117599"/>
                  </a:lnTo>
                  <a:lnTo>
                    <a:pt x="352938" y="1079499"/>
                  </a:lnTo>
                  <a:lnTo>
                    <a:pt x="377252" y="1041399"/>
                  </a:lnTo>
                  <a:lnTo>
                    <a:pt x="402277" y="1003299"/>
                  </a:lnTo>
                  <a:lnTo>
                    <a:pt x="428004" y="965199"/>
                  </a:lnTo>
                  <a:lnTo>
                    <a:pt x="454424" y="927099"/>
                  </a:lnTo>
                  <a:lnTo>
                    <a:pt x="481526" y="888999"/>
                  </a:lnTo>
                  <a:lnTo>
                    <a:pt x="509301" y="863599"/>
                  </a:lnTo>
                  <a:lnTo>
                    <a:pt x="537739" y="825499"/>
                  </a:lnTo>
                  <a:lnTo>
                    <a:pt x="566832" y="787399"/>
                  </a:lnTo>
                  <a:lnTo>
                    <a:pt x="596568" y="761999"/>
                  </a:lnTo>
                  <a:lnTo>
                    <a:pt x="626939" y="723899"/>
                  </a:lnTo>
                  <a:lnTo>
                    <a:pt x="657936" y="698499"/>
                  </a:lnTo>
                  <a:lnTo>
                    <a:pt x="689547" y="660399"/>
                  </a:lnTo>
                  <a:lnTo>
                    <a:pt x="721765" y="634999"/>
                  </a:lnTo>
                  <a:lnTo>
                    <a:pt x="754578" y="596899"/>
                  </a:lnTo>
                  <a:lnTo>
                    <a:pt x="787978" y="571499"/>
                  </a:lnTo>
                  <a:lnTo>
                    <a:pt x="821956" y="546099"/>
                  </a:lnTo>
                  <a:lnTo>
                    <a:pt x="856500" y="507999"/>
                  </a:lnTo>
                  <a:lnTo>
                    <a:pt x="891603" y="482599"/>
                  </a:lnTo>
                  <a:lnTo>
                    <a:pt x="927253" y="457199"/>
                  </a:lnTo>
                  <a:lnTo>
                    <a:pt x="963443" y="431799"/>
                  </a:lnTo>
                  <a:lnTo>
                    <a:pt x="1037398" y="380999"/>
                  </a:lnTo>
                  <a:lnTo>
                    <a:pt x="1113393" y="330199"/>
                  </a:lnTo>
                  <a:lnTo>
                    <a:pt x="1152131" y="304799"/>
                  </a:lnTo>
                  <a:lnTo>
                    <a:pt x="1191350" y="292099"/>
                  </a:lnTo>
                  <a:lnTo>
                    <a:pt x="1271192" y="241299"/>
                  </a:lnTo>
                  <a:lnTo>
                    <a:pt x="1311796" y="228599"/>
                  </a:lnTo>
                  <a:lnTo>
                    <a:pt x="1352843" y="203199"/>
                  </a:lnTo>
                  <a:lnTo>
                    <a:pt x="1394323" y="190499"/>
                  </a:lnTo>
                  <a:lnTo>
                    <a:pt x="1436225" y="165099"/>
                  </a:lnTo>
                  <a:lnTo>
                    <a:pt x="1785536" y="63499"/>
                  </a:lnTo>
                  <a:lnTo>
                    <a:pt x="1876424" y="38099"/>
                  </a:lnTo>
                  <a:lnTo>
                    <a:pt x="2723651" y="38099"/>
                  </a:lnTo>
                  <a:lnTo>
                    <a:pt x="2814540" y="63499"/>
                  </a:lnTo>
                  <a:lnTo>
                    <a:pt x="3163850" y="165099"/>
                  </a:lnTo>
                  <a:lnTo>
                    <a:pt x="3205753" y="190499"/>
                  </a:lnTo>
                  <a:lnTo>
                    <a:pt x="3247233" y="203199"/>
                  </a:lnTo>
                  <a:lnTo>
                    <a:pt x="3288280" y="228599"/>
                  </a:lnTo>
                  <a:lnTo>
                    <a:pt x="3328884" y="241299"/>
                  </a:lnTo>
                  <a:lnTo>
                    <a:pt x="3408726" y="292099"/>
                  </a:lnTo>
                  <a:lnTo>
                    <a:pt x="3447945" y="304799"/>
                  </a:lnTo>
                  <a:lnTo>
                    <a:pt x="3486683" y="330199"/>
                  </a:lnTo>
                  <a:lnTo>
                    <a:pt x="3562678" y="380999"/>
                  </a:lnTo>
                  <a:lnTo>
                    <a:pt x="3636633" y="431799"/>
                  </a:lnTo>
                  <a:lnTo>
                    <a:pt x="3672823" y="457199"/>
                  </a:lnTo>
                  <a:lnTo>
                    <a:pt x="3708473" y="482599"/>
                  </a:lnTo>
                  <a:lnTo>
                    <a:pt x="3743576" y="507999"/>
                  </a:lnTo>
                  <a:lnTo>
                    <a:pt x="3778120" y="546099"/>
                  </a:lnTo>
                  <a:lnTo>
                    <a:pt x="3812098" y="571499"/>
                  </a:lnTo>
                  <a:lnTo>
                    <a:pt x="3845498" y="596899"/>
                  </a:lnTo>
                  <a:lnTo>
                    <a:pt x="3878312" y="634999"/>
                  </a:lnTo>
                  <a:lnTo>
                    <a:pt x="3910529" y="660399"/>
                  </a:lnTo>
                  <a:lnTo>
                    <a:pt x="3942141" y="698499"/>
                  </a:lnTo>
                  <a:lnTo>
                    <a:pt x="3973137" y="723899"/>
                  </a:lnTo>
                  <a:lnTo>
                    <a:pt x="4003508" y="761999"/>
                  </a:lnTo>
                  <a:lnTo>
                    <a:pt x="4033245" y="787399"/>
                  </a:lnTo>
                  <a:lnTo>
                    <a:pt x="4062337" y="825499"/>
                  </a:lnTo>
                  <a:lnTo>
                    <a:pt x="4090776" y="863599"/>
                  </a:lnTo>
                  <a:lnTo>
                    <a:pt x="4118551" y="888999"/>
                  </a:lnTo>
                  <a:lnTo>
                    <a:pt x="4145653" y="927099"/>
                  </a:lnTo>
                  <a:lnTo>
                    <a:pt x="4172072" y="965199"/>
                  </a:lnTo>
                  <a:lnTo>
                    <a:pt x="4197799" y="1003299"/>
                  </a:lnTo>
                  <a:lnTo>
                    <a:pt x="4222824" y="1041399"/>
                  </a:lnTo>
                  <a:lnTo>
                    <a:pt x="4247138" y="1079499"/>
                  </a:lnTo>
                  <a:lnTo>
                    <a:pt x="4270731" y="1117599"/>
                  </a:lnTo>
                  <a:lnTo>
                    <a:pt x="4293593" y="1155699"/>
                  </a:lnTo>
                  <a:lnTo>
                    <a:pt x="4315715" y="1193799"/>
                  </a:lnTo>
                  <a:lnTo>
                    <a:pt x="4337087" y="1231899"/>
                  </a:lnTo>
                  <a:lnTo>
                    <a:pt x="4357699" y="1269999"/>
                  </a:lnTo>
                  <a:lnTo>
                    <a:pt x="4377543" y="1320799"/>
                  </a:lnTo>
                  <a:lnTo>
                    <a:pt x="4396607" y="1358899"/>
                  </a:lnTo>
                  <a:lnTo>
                    <a:pt x="4414884" y="1396999"/>
                  </a:lnTo>
                  <a:lnTo>
                    <a:pt x="4432362" y="1435099"/>
                  </a:lnTo>
                  <a:lnTo>
                    <a:pt x="4449033" y="1485899"/>
                  </a:lnTo>
                  <a:lnTo>
                    <a:pt x="4464887" y="1523999"/>
                  </a:lnTo>
                  <a:lnTo>
                    <a:pt x="4479914" y="1562099"/>
                  </a:lnTo>
                  <a:lnTo>
                    <a:pt x="4494105" y="1612899"/>
                  </a:lnTo>
                  <a:lnTo>
                    <a:pt x="4507450" y="1650999"/>
                  </a:lnTo>
                  <a:lnTo>
                    <a:pt x="4519939" y="1701799"/>
                  </a:lnTo>
                  <a:lnTo>
                    <a:pt x="4531563" y="1739899"/>
                  </a:lnTo>
                  <a:lnTo>
                    <a:pt x="4542313" y="1790699"/>
                  </a:lnTo>
                  <a:lnTo>
                    <a:pt x="4552178" y="1828799"/>
                  </a:lnTo>
                  <a:lnTo>
                    <a:pt x="4561149" y="1879599"/>
                  </a:lnTo>
                  <a:lnTo>
                    <a:pt x="4569217" y="1930399"/>
                  </a:lnTo>
                  <a:lnTo>
                    <a:pt x="4576371" y="1968499"/>
                  </a:lnTo>
                  <a:lnTo>
                    <a:pt x="4582603" y="2019299"/>
                  </a:lnTo>
                  <a:lnTo>
                    <a:pt x="4587902" y="2070099"/>
                  </a:lnTo>
                  <a:lnTo>
                    <a:pt x="4592259" y="2108199"/>
                  </a:lnTo>
                  <a:lnTo>
                    <a:pt x="4595665" y="2158999"/>
                  </a:lnTo>
                  <a:lnTo>
                    <a:pt x="4598110" y="2209799"/>
                  </a:lnTo>
                  <a:lnTo>
                    <a:pt x="4599584" y="2260599"/>
                  </a:lnTo>
                  <a:lnTo>
                    <a:pt x="4600076" y="2285999"/>
                  </a:lnTo>
                  <a:lnTo>
                    <a:pt x="4599584" y="2349499"/>
                  </a:lnTo>
                  <a:lnTo>
                    <a:pt x="4598110" y="2400299"/>
                  </a:lnTo>
                  <a:lnTo>
                    <a:pt x="4595665" y="2451099"/>
                  </a:lnTo>
                  <a:lnTo>
                    <a:pt x="4592259" y="2489199"/>
                  </a:lnTo>
                  <a:lnTo>
                    <a:pt x="4587902" y="2539999"/>
                  </a:lnTo>
                  <a:lnTo>
                    <a:pt x="4582603" y="2590799"/>
                  </a:lnTo>
                  <a:lnTo>
                    <a:pt x="4576371" y="2628899"/>
                  </a:lnTo>
                  <a:lnTo>
                    <a:pt x="4569217" y="2679699"/>
                  </a:lnTo>
                  <a:lnTo>
                    <a:pt x="4561149" y="2730499"/>
                  </a:lnTo>
                  <a:lnTo>
                    <a:pt x="4552178" y="2768599"/>
                  </a:lnTo>
                  <a:lnTo>
                    <a:pt x="4542313" y="2819399"/>
                  </a:lnTo>
                  <a:lnTo>
                    <a:pt x="4531563" y="2857499"/>
                  </a:lnTo>
                  <a:lnTo>
                    <a:pt x="4519939" y="2908299"/>
                  </a:lnTo>
                  <a:lnTo>
                    <a:pt x="4507450" y="2946399"/>
                  </a:lnTo>
                  <a:lnTo>
                    <a:pt x="4494105" y="2997199"/>
                  </a:lnTo>
                  <a:lnTo>
                    <a:pt x="4479914" y="3035299"/>
                  </a:lnTo>
                  <a:lnTo>
                    <a:pt x="4464887" y="3086099"/>
                  </a:lnTo>
                  <a:lnTo>
                    <a:pt x="4449033" y="3124199"/>
                  </a:lnTo>
                  <a:lnTo>
                    <a:pt x="4432362" y="3162299"/>
                  </a:lnTo>
                  <a:lnTo>
                    <a:pt x="4414884" y="3213099"/>
                  </a:lnTo>
                  <a:lnTo>
                    <a:pt x="4396607" y="3251199"/>
                  </a:lnTo>
                  <a:lnTo>
                    <a:pt x="4377543" y="3289299"/>
                  </a:lnTo>
                  <a:lnTo>
                    <a:pt x="4357699" y="3327399"/>
                  </a:lnTo>
                  <a:lnTo>
                    <a:pt x="4337087" y="3378199"/>
                  </a:lnTo>
                  <a:lnTo>
                    <a:pt x="4315715" y="3416299"/>
                  </a:lnTo>
                  <a:lnTo>
                    <a:pt x="4293593" y="3454399"/>
                  </a:lnTo>
                  <a:lnTo>
                    <a:pt x="4270731" y="3492499"/>
                  </a:lnTo>
                  <a:lnTo>
                    <a:pt x="4247138" y="3530599"/>
                  </a:lnTo>
                  <a:lnTo>
                    <a:pt x="4222824" y="3568699"/>
                  </a:lnTo>
                  <a:lnTo>
                    <a:pt x="4197799" y="3606799"/>
                  </a:lnTo>
                  <a:lnTo>
                    <a:pt x="4172072" y="3644899"/>
                  </a:lnTo>
                  <a:lnTo>
                    <a:pt x="4145653" y="3670299"/>
                  </a:lnTo>
                  <a:lnTo>
                    <a:pt x="4118551" y="3708399"/>
                  </a:lnTo>
                  <a:lnTo>
                    <a:pt x="4090776" y="3746499"/>
                  </a:lnTo>
                  <a:lnTo>
                    <a:pt x="4062337" y="3784599"/>
                  </a:lnTo>
                  <a:lnTo>
                    <a:pt x="4033245" y="3809999"/>
                  </a:lnTo>
                  <a:lnTo>
                    <a:pt x="4003508" y="3848099"/>
                  </a:lnTo>
                  <a:lnTo>
                    <a:pt x="3973137" y="3886199"/>
                  </a:lnTo>
                  <a:lnTo>
                    <a:pt x="3942141" y="3911599"/>
                  </a:lnTo>
                  <a:lnTo>
                    <a:pt x="3910529" y="3949699"/>
                  </a:lnTo>
                  <a:lnTo>
                    <a:pt x="3878312" y="3975099"/>
                  </a:lnTo>
                  <a:lnTo>
                    <a:pt x="3845498" y="4013199"/>
                  </a:lnTo>
                  <a:lnTo>
                    <a:pt x="3812098" y="4038599"/>
                  </a:lnTo>
                  <a:lnTo>
                    <a:pt x="3778120" y="4063999"/>
                  </a:lnTo>
                  <a:lnTo>
                    <a:pt x="3743576" y="4089399"/>
                  </a:lnTo>
                  <a:lnTo>
                    <a:pt x="3708473" y="4127499"/>
                  </a:lnTo>
                  <a:lnTo>
                    <a:pt x="3672823" y="4152899"/>
                  </a:lnTo>
                  <a:lnTo>
                    <a:pt x="3636633" y="4178299"/>
                  </a:lnTo>
                  <a:lnTo>
                    <a:pt x="3562678" y="4229099"/>
                  </a:lnTo>
                  <a:lnTo>
                    <a:pt x="3486683" y="4279899"/>
                  </a:lnTo>
                  <a:lnTo>
                    <a:pt x="3447945" y="4292599"/>
                  </a:lnTo>
                  <a:lnTo>
                    <a:pt x="3369036" y="4343399"/>
                  </a:lnTo>
                  <a:lnTo>
                    <a:pt x="3328884" y="4356099"/>
                  </a:lnTo>
                  <a:lnTo>
                    <a:pt x="3288280" y="4381499"/>
                  </a:lnTo>
                  <a:lnTo>
                    <a:pt x="3247233" y="4394199"/>
                  </a:lnTo>
                  <a:lnTo>
                    <a:pt x="3205753" y="4419599"/>
                  </a:lnTo>
                  <a:lnTo>
                    <a:pt x="3163850" y="4432299"/>
                  </a:lnTo>
                  <a:lnTo>
                    <a:pt x="3121534" y="4457699"/>
                  </a:lnTo>
                  <a:lnTo>
                    <a:pt x="3078813" y="4470399"/>
                  </a:lnTo>
                  <a:lnTo>
                    <a:pt x="2769259" y="4559299"/>
                  </a:lnTo>
                  <a:close/>
                </a:path>
                <a:path w="4600575" h="4597400">
                  <a:moveTo>
                    <a:pt x="2631492" y="4584699"/>
                  </a:moveTo>
                  <a:lnTo>
                    <a:pt x="1968584" y="4584699"/>
                  </a:lnTo>
                  <a:lnTo>
                    <a:pt x="1876424" y="4559299"/>
                  </a:lnTo>
                  <a:lnTo>
                    <a:pt x="2723651" y="4559299"/>
                  </a:lnTo>
                  <a:lnTo>
                    <a:pt x="2631492" y="4584699"/>
                  </a:lnTo>
                  <a:close/>
                </a:path>
                <a:path w="4600575" h="4597400">
                  <a:moveTo>
                    <a:pt x="2538140" y="4597399"/>
                  </a:moveTo>
                  <a:lnTo>
                    <a:pt x="2061936" y="4597399"/>
                  </a:lnTo>
                  <a:lnTo>
                    <a:pt x="2015116" y="4584699"/>
                  </a:lnTo>
                  <a:lnTo>
                    <a:pt x="2584960" y="4584699"/>
                  </a:lnTo>
                  <a:lnTo>
                    <a:pt x="2538140" y="4597399"/>
                  </a:lnTo>
                  <a:close/>
                </a:path>
              </a:pathLst>
            </a:custGeom>
            <a:solidFill>
              <a:srgbClr val="FFD017"/>
            </a:solidFill>
          </p:spPr>
          <p:txBody>
            <a:bodyPr wrap="square" lIns="0" tIns="0" rIns="0" bIns="0" rtlCol="0"/>
            <a:lstStyle/>
            <a:p>
              <a:endParaRPr/>
            </a:p>
          </p:txBody>
        </p:sp>
        <p:pic>
          <p:nvPicPr>
            <p:cNvPr id="10" name="object 10"/>
            <p:cNvPicPr/>
            <p:nvPr/>
          </p:nvPicPr>
          <p:blipFill>
            <a:blip r:embed="rId6" cstate="print"/>
            <a:stretch>
              <a:fillRect/>
            </a:stretch>
          </p:blipFill>
          <p:spPr>
            <a:xfrm>
              <a:off x="12128772" y="5301679"/>
              <a:ext cx="4166188" cy="4165599"/>
            </a:xfrm>
            <a:prstGeom prst="rect">
              <a:avLst/>
            </a:prstGeom>
          </p:spPr>
        </p:pic>
        <p:pic>
          <p:nvPicPr>
            <p:cNvPr id="11" name="object 11"/>
            <p:cNvPicPr/>
            <p:nvPr/>
          </p:nvPicPr>
          <p:blipFill>
            <a:blip r:embed="rId7" cstate="print"/>
            <a:stretch>
              <a:fillRect/>
            </a:stretch>
          </p:blipFill>
          <p:spPr>
            <a:xfrm>
              <a:off x="0" y="1315471"/>
              <a:ext cx="873662" cy="1373329"/>
            </a:xfrm>
            <a:prstGeom prst="rect">
              <a:avLst/>
            </a:prstGeom>
          </p:spPr>
        </p:pic>
        <p:pic>
          <p:nvPicPr>
            <p:cNvPr id="12" name="object 12"/>
            <p:cNvPicPr/>
            <p:nvPr/>
          </p:nvPicPr>
          <p:blipFill>
            <a:blip r:embed="rId8" cstate="print"/>
            <a:stretch>
              <a:fillRect/>
            </a:stretch>
          </p:blipFill>
          <p:spPr>
            <a:xfrm>
              <a:off x="873662" y="240466"/>
              <a:ext cx="678353" cy="678353"/>
            </a:xfrm>
            <a:prstGeom prst="rect">
              <a:avLst/>
            </a:prstGeom>
          </p:spPr>
        </p:pic>
        <p:pic>
          <p:nvPicPr>
            <p:cNvPr id="13" name="object 13"/>
            <p:cNvPicPr/>
            <p:nvPr/>
          </p:nvPicPr>
          <p:blipFill>
            <a:blip r:embed="rId9" cstate="print"/>
            <a:stretch>
              <a:fillRect/>
            </a:stretch>
          </p:blipFill>
          <p:spPr>
            <a:xfrm>
              <a:off x="10361344" y="9556984"/>
              <a:ext cx="424912" cy="424912"/>
            </a:xfrm>
            <a:prstGeom prst="rect">
              <a:avLst/>
            </a:prstGeom>
          </p:spPr>
        </p:pic>
        <p:pic>
          <p:nvPicPr>
            <p:cNvPr id="14" name="object 14"/>
            <p:cNvPicPr/>
            <p:nvPr/>
          </p:nvPicPr>
          <p:blipFill>
            <a:blip r:embed="rId10" cstate="print"/>
            <a:stretch>
              <a:fillRect/>
            </a:stretch>
          </p:blipFill>
          <p:spPr>
            <a:xfrm>
              <a:off x="10803163" y="8534701"/>
              <a:ext cx="908410" cy="908412"/>
            </a:xfrm>
            <a:prstGeom prst="rect">
              <a:avLst/>
            </a:prstGeom>
          </p:spPr>
        </p:pic>
      </p:grpSp>
      <p:sp>
        <p:nvSpPr>
          <p:cNvPr id="15" name="object 15"/>
          <p:cNvSpPr txBox="1"/>
          <p:nvPr/>
        </p:nvSpPr>
        <p:spPr>
          <a:xfrm>
            <a:off x="941963" y="2139733"/>
            <a:ext cx="9564163" cy="4545090"/>
          </a:xfrm>
          <a:prstGeom prst="rect">
            <a:avLst/>
          </a:prstGeom>
        </p:spPr>
        <p:txBody>
          <a:bodyPr vert="horz" wrap="square" lIns="0" tIns="11430" rIns="0" bIns="0" rtlCol="0">
            <a:spAutoFit/>
          </a:bodyPr>
          <a:lstStyle/>
          <a:p>
            <a:pPr marL="12700" marR="114300" algn="just">
              <a:lnSpc>
                <a:spcPct val="117900"/>
              </a:lnSpc>
              <a:spcBef>
                <a:spcPts val="90"/>
              </a:spcBef>
            </a:pPr>
            <a:endParaRPr lang="en-US" sz="3600" dirty="0">
              <a:solidFill>
                <a:schemeClr val="bg1"/>
              </a:solidFill>
              <a:latin typeface="Times New Roman"/>
              <a:cs typeface="Times New Roman"/>
            </a:endParaRPr>
          </a:p>
          <a:p>
            <a:pPr marL="12700" marR="114300" algn="just">
              <a:lnSpc>
                <a:spcPct val="117900"/>
              </a:lnSpc>
              <a:spcBef>
                <a:spcPts val="90"/>
              </a:spcBef>
            </a:pPr>
            <a:r>
              <a:rPr lang="en-US" sz="3600" dirty="0">
                <a:solidFill>
                  <a:schemeClr val="bg1"/>
                </a:solidFill>
                <a:latin typeface="Times New Roman"/>
                <a:cs typeface="Times New Roman"/>
              </a:rPr>
              <a:t>Objective: The goal was to create an interactive and insightful tool that enables Adventure Works Cycles to monitor and enhance their sales strategies by identifying key trends and performance metrics across different regions, products, and customer segments.</a:t>
            </a:r>
            <a:endParaRPr sz="3600" dirty="0">
              <a:solidFill>
                <a:schemeClr val="bg1"/>
              </a:solidFill>
              <a:latin typeface="Times New Roman"/>
              <a:cs typeface="Times New Roman"/>
            </a:endParaRPr>
          </a:p>
        </p:txBody>
      </p:sp>
    </p:spTree>
    <p:extLst>
      <p:ext uri="{BB962C8B-B14F-4D97-AF65-F5344CB8AC3E}">
        <p14:creationId xmlns:p14="http://schemas.microsoft.com/office/powerpoint/2010/main" val="1068981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621" rIns="0" bIns="0" rtlCol="0">
            <a:spAutoFit/>
          </a:bodyPr>
          <a:lstStyle/>
          <a:p>
            <a:pPr marL="4502150">
              <a:lnSpc>
                <a:spcPct val="100000"/>
              </a:lnSpc>
              <a:spcBef>
                <a:spcPts val="95"/>
              </a:spcBef>
            </a:pPr>
            <a:r>
              <a:rPr sz="9550" dirty="0"/>
              <a:t>OUR</a:t>
            </a:r>
            <a:r>
              <a:rPr sz="9550" spc="-270" dirty="0"/>
              <a:t> </a:t>
            </a:r>
            <a:r>
              <a:rPr sz="9550" spc="-55" dirty="0"/>
              <a:t>MODULES</a:t>
            </a:r>
            <a:endParaRPr sz="9550"/>
          </a:p>
        </p:txBody>
      </p:sp>
      <p:sp>
        <p:nvSpPr>
          <p:cNvPr id="3" name="object 3"/>
          <p:cNvSpPr txBox="1"/>
          <p:nvPr/>
        </p:nvSpPr>
        <p:spPr>
          <a:xfrm>
            <a:off x="4241032" y="6495923"/>
            <a:ext cx="2182495" cy="628650"/>
          </a:xfrm>
          <a:prstGeom prst="rect">
            <a:avLst/>
          </a:prstGeom>
        </p:spPr>
        <p:txBody>
          <a:bodyPr vert="horz" wrap="square" lIns="0" tIns="13335" rIns="0" bIns="0" rtlCol="0">
            <a:spAutoFit/>
          </a:bodyPr>
          <a:lstStyle/>
          <a:p>
            <a:pPr marL="12700">
              <a:lnSpc>
                <a:spcPct val="100000"/>
              </a:lnSpc>
              <a:spcBef>
                <a:spcPts val="105"/>
              </a:spcBef>
            </a:pPr>
            <a:r>
              <a:rPr sz="3950" spc="140" dirty="0">
                <a:solidFill>
                  <a:srgbClr val="002960"/>
                </a:solidFill>
                <a:latin typeface="Trebuchet MS"/>
                <a:cs typeface="Trebuchet MS"/>
              </a:rPr>
              <a:t>TABLEAU</a:t>
            </a:r>
            <a:endParaRPr sz="3950">
              <a:latin typeface="Trebuchet MS"/>
              <a:cs typeface="Trebuchet MS"/>
            </a:endParaRPr>
          </a:p>
        </p:txBody>
      </p:sp>
      <p:grpSp>
        <p:nvGrpSpPr>
          <p:cNvPr id="4" name="object 4"/>
          <p:cNvGrpSpPr/>
          <p:nvPr/>
        </p:nvGrpSpPr>
        <p:grpSpPr>
          <a:xfrm>
            <a:off x="2866630" y="3655138"/>
            <a:ext cx="7304405" cy="4846955"/>
            <a:chOff x="2866630" y="3655138"/>
            <a:chExt cx="7304405" cy="4846955"/>
          </a:xfrm>
        </p:grpSpPr>
        <p:pic>
          <p:nvPicPr>
            <p:cNvPr id="5" name="object 5"/>
            <p:cNvPicPr/>
            <p:nvPr/>
          </p:nvPicPr>
          <p:blipFill>
            <a:blip r:embed="rId2" cstate="print"/>
            <a:stretch>
              <a:fillRect/>
            </a:stretch>
          </p:blipFill>
          <p:spPr>
            <a:xfrm>
              <a:off x="3026391" y="3852714"/>
              <a:ext cx="71147" cy="71147"/>
            </a:xfrm>
            <a:prstGeom prst="rect">
              <a:avLst/>
            </a:prstGeom>
          </p:spPr>
        </p:pic>
        <p:pic>
          <p:nvPicPr>
            <p:cNvPr id="6" name="object 6"/>
            <p:cNvPicPr/>
            <p:nvPr/>
          </p:nvPicPr>
          <p:blipFill>
            <a:blip r:embed="rId3" cstate="print"/>
            <a:stretch>
              <a:fillRect/>
            </a:stretch>
          </p:blipFill>
          <p:spPr>
            <a:xfrm>
              <a:off x="3026391" y="4889440"/>
              <a:ext cx="71147" cy="71147"/>
            </a:xfrm>
            <a:prstGeom prst="rect">
              <a:avLst/>
            </a:prstGeom>
          </p:spPr>
        </p:pic>
        <p:pic>
          <p:nvPicPr>
            <p:cNvPr id="7" name="object 7"/>
            <p:cNvPicPr/>
            <p:nvPr/>
          </p:nvPicPr>
          <p:blipFill>
            <a:blip r:embed="rId4" cstate="print"/>
            <a:stretch>
              <a:fillRect/>
            </a:stretch>
          </p:blipFill>
          <p:spPr>
            <a:xfrm>
              <a:off x="2866630" y="7749115"/>
              <a:ext cx="66675" cy="66674"/>
            </a:xfrm>
            <a:prstGeom prst="rect">
              <a:avLst/>
            </a:prstGeom>
          </p:spPr>
        </p:pic>
        <p:pic>
          <p:nvPicPr>
            <p:cNvPr id="8" name="object 8"/>
            <p:cNvPicPr/>
            <p:nvPr/>
          </p:nvPicPr>
          <p:blipFill>
            <a:blip r:embed="rId4" cstate="print"/>
            <a:stretch>
              <a:fillRect/>
            </a:stretch>
          </p:blipFill>
          <p:spPr>
            <a:xfrm>
              <a:off x="2866630" y="8434915"/>
              <a:ext cx="66675" cy="66674"/>
            </a:xfrm>
            <a:prstGeom prst="rect">
              <a:avLst/>
            </a:prstGeom>
          </p:spPr>
        </p:pic>
        <p:pic>
          <p:nvPicPr>
            <p:cNvPr id="9" name="object 9"/>
            <p:cNvPicPr/>
            <p:nvPr/>
          </p:nvPicPr>
          <p:blipFill>
            <a:blip r:embed="rId5" cstate="print"/>
            <a:stretch>
              <a:fillRect/>
            </a:stretch>
          </p:blipFill>
          <p:spPr>
            <a:xfrm>
              <a:off x="10102428" y="3655138"/>
              <a:ext cx="68080" cy="68080"/>
            </a:xfrm>
            <a:prstGeom prst="rect">
              <a:avLst/>
            </a:prstGeom>
          </p:spPr>
        </p:pic>
      </p:grpSp>
      <p:sp>
        <p:nvSpPr>
          <p:cNvPr id="10" name="object 10"/>
          <p:cNvSpPr txBox="1"/>
          <p:nvPr/>
        </p:nvSpPr>
        <p:spPr>
          <a:xfrm>
            <a:off x="3231899" y="3693754"/>
            <a:ext cx="5328920" cy="323215"/>
          </a:xfrm>
          <a:prstGeom prst="rect">
            <a:avLst/>
          </a:prstGeom>
        </p:spPr>
        <p:txBody>
          <a:bodyPr vert="horz" wrap="square" lIns="0" tIns="12700" rIns="0" bIns="0" rtlCol="0">
            <a:spAutoFit/>
          </a:bodyPr>
          <a:lstStyle/>
          <a:p>
            <a:pPr marL="12700">
              <a:lnSpc>
                <a:spcPct val="100000"/>
              </a:lnSpc>
              <a:spcBef>
                <a:spcPts val="100"/>
              </a:spcBef>
              <a:tabLst>
                <a:tab pos="767715" algn="l"/>
                <a:tab pos="1370965" algn="l"/>
                <a:tab pos="2062480" algn="l"/>
                <a:tab pos="2559685" algn="l"/>
                <a:tab pos="3368675" algn="l"/>
                <a:tab pos="4020820" algn="l"/>
              </a:tabLst>
            </a:pPr>
            <a:r>
              <a:rPr sz="1950" spc="-10" dirty="0">
                <a:latin typeface="Times New Roman"/>
                <a:cs typeface="Times New Roman"/>
              </a:rPr>
              <a:t>Excel</a:t>
            </a:r>
            <a:r>
              <a:rPr sz="1950" dirty="0">
                <a:latin typeface="Times New Roman"/>
                <a:cs typeface="Times New Roman"/>
              </a:rPr>
              <a:t>	</a:t>
            </a:r>
            <a:r>
              <a:rPr sz="1950" spc="65" dirty="0">
                <a:latin typeface="Times New Roman"/>
                <a:cs typeface="Times New Roman"/>
              </a:rPr>
              <a:t>was</a:t>
            </a:r>
            <a:r>
              <a:rPr sz="1950" dirty="0">
                <a:latin typeface="Times New Roman"/>
                <a:cs typeface="Times New Roman"/>
              </a:rPr>
              <a:t>	</a:t>
            </a:r>
            <a:r>
              <a:rPr sz="1950" spc="85" dirty="0">
                <a:latin typeface="Times New Roman"/>
                <a:cs typeface="Times New Roman"/>
              </a:rPr>
              <a:t>used</a:t>
            </a:r>
            <a:r>
              <a:rPr sz="1950" dirty="0">
                <a:latin typeface="Times New Roman"/>
                <a:cs typeface="Times New Roman"/>
              </a:rPr>
              <a:t>	</a:t>
            </a:r>
            <a:r>
              <a:rPr sz="1950" spc="40" dirty="0">
                <a:latin typeface="Times New Roman"/>
                <a:cs typeface="Times New Roman"/>
              </a:rPr>
              <a:t>for</a:t>
            </a:r>
            <a:r>
              <a:rPr sz="1950" dirty="0">
                <a:latin typeface="Times New Roman"/>
                <a:cs typeface="Times New Roman"/>
              </a:rPr>
              <a:t>	</a:t>
            </a:r>
            <a:r>
              <a:rPr sz="1950" spc="45" dirty="0">
                <a:latin typeface="Times New Roman"/>
                <a:cs typeface="Times New Roman"/>
              </a:rPr>
              <a:t>initial</a:t>
            </a:r>
            <a:r>
              <a:rPr sz="1950" dirty="0">
                <a:latin typeface="Times New Roman"/>
                <a:cs typeface="Times New Roman"/>
              </a:rPr>
              <a:t>	</a:t>
            </a:r>
            <a:r>
              <a:rPr sz="1950" spc="90" dirty="0">
                <a:latin typeface="Times New Roman"/>
                <a:cs typeface="Times New Roman"/>
              </a:rPr>
              <a:t>data</a:t>
            </a:r>
            <a:r>
              <a:rPr sz="1950" dirty="0">
                <a:latin typeface="Times New Roman"/>
                <a:cs typeface="Times New Roman"/>
              </a:rPr>
              <a:t>	</a:t>
            </a:r>
            <a:r>
              <a:rPr lang="en-IN" sz="1950" spc="50" dirty="0">
                <a:latin typeface="Times New Roman"/>
                <a:cs typeface="Times New Roman"/>
              </a:rPr>
              <a:t>cleaning</a:t>
            </a:r>
            <a:r>
              <a:rPr sz="1950" spc="50" dirty="0">
                <a:latin typeface="Times New Roman"/>
                <a:cs typeface="Times New Roman"/>
              </a:rPr>
              <a:t>,</a:t>
            </a:r>
            <a:endParaRPr sz="1950" dirty="0">
              <a:latin typeface="Times New Roman"/>
              <a:cs typeface="Times New Roman"/>
            </a:endParaRPr>
          </a:p>
        </p:txBody>
      </p:sp>
      <p:sp>
        <p:nvSpPr>
          <p:cNvPr id="11" name="object 11"/>
          <p:cNvSpPr txBox="1"/>
          <p:nvPr/>
        </p:nvSpPr>
        <p:spPr>
          <a:xfrm>
            <a:off x="3231899" y="3991234"/>
            <a:ext cx="5328920" cy="1376915"/>
          </a:xfrm>
          <a:prstGeom prst="rect">
            <a:avLst/>
          </a:prstGeom>
        </p:spPr>
        <p:txBody>
          <a:bodyPr vert="horz" wrap="square" lIns="0" tIns="12700" rIns="0" bIns="0" rtlCol="0">
            <a:spAutoFit/>
          </a:bodyPr>
          <a:lstStyle/>
          <a:p>
            <a:pPr marL="12700" marR="5080" algn="just">
              <a:lnSpc>
                <a:spcPct val="116300"/>
              </a:lnSpc>
              <a:spcBef>
                <a:spcPts val="100"/>
              </a:spcBef>
            </a:pPr>
            <a:r>
              <a:rPr lang="en-IN" sz="1950" spc="60" dirty="0">
                <a:latin typeface="Times New Roman"/>
                <a:cs typeface="Times New Roman"/>
              </a:rPr>
              <a:t>Data modelling using power pivot.</a:t>
            </a:r>
            <a:endParaRPr sz="1950" dirty="0">
              <a:latin typeface="Times New Roman"/>
              <a:cs typeface="Times New Roman"/>
            </a:endParaRPr>
          </a:p>
          <a:p>
            <a:pPr marL="12700" marR="5080" algn="just">
              <a:lnSpc>
                <a:spcPct val="116300"/>
              </a:lnSpc>
            </a:pPr>
            <a:r>
              <a:rPr sz="1950" spc="65" dirty="0">
                <a:latin typeface="Times New Roman"/>
                <a:cs typeface="Times New Roman"/>
              </a:rPr>
              <a:t>Pivot</a:t>
            </a:r>
            <a:r>
              <a:rPr sz="1950" spc="-80" dirty="0">
                <a:latin typeface="Times New Roman"/>
                <a:cs typeface="Times New Roman"/>
              </a:rPr>
              <a:t> </a:t>
            </a:r>
            <a:r>
              <a:rPr sz="1950" spc="75" dirty="0">
                <a:latin typeface="Times New Roman"/>
                <a:cs typeface="Times New Roman"/>
              </a:rPr>
              <a:t>tables</a:t>
            </a:r>
            <a:r>
              <a:rPr sz="1950" spc="-80" dirty="0">
                <a:latin typeface="Times New Roman"/>
                <a:cs typeface="Times New Roman"/>
              </a:rPr>
              <a:t> </a:t>
            </a:r>
            <a:r>
              <a:rPr sz="1950" spc="120" dirty="0">
                <a:latin typeface="Times New Roman"/>
                <a:cs typeface="Times New Roman"/>
              </a:rPr>
              <a:t>and</a:t>
            </a:r>
            <a:r>
              <a:rPr sz="1950" spc="-80" dirty="0">
                <a:latin typeface="Times New Roman"/>
                <a:cs typeface="Times New Roman"/>
              </a:rPr>
              <a:t> </a:t>
            </a:r>
            <a:r>
              <a:rPr sz="1950" spc="100" dirty="0">
                <a:latin typeface="Times New Roman"/>
                <a:cs typeface="Times New Roman"/>
              </a:rPr>
              <a:t>charts</a:t>
            </a:r>
            <a:r>
              <a:rPr sz="1950" spc="-80" dirty="0">
                <a:latin typeface="Times New Roman"/>
                <a:cs typeface="Times New Roman"/>
              </a:rPr>
              <a:t> </a:t>
            </a:r>
            <a:r>
              <a:rPr sz="1950" spc="90" dirty="0">
                <a:latin typeface="Times New Roman"/>
                <a:cs typeface="Times New Roman"/>
              </a:rPr>
              <a:t>in</a:t>
            </a:r>
            <a:r>
              <a:rPr sz="1950" spc="-75" dirty="0">
                <a:latin typeface="Times New Roman"/>
                <a:cs typeface="Times New Roman"/>
              </a:rPr>
              <a:t> </a:t>
            </a:r>
            <a:r>
              <a:rPr sz="1950" dirty="0">
                <a:latin typeface="Times New Roman"/>
                <a:cs typeface="Times New Roman"/>
              </a:rPr>
              <a:t>Excel</a:t>
            </a:r>
            <a:r>
              <a:rPr sz="1950" spc="-80" dirty="0">
                <a:latin typeface="Times New Roman"/>
                <a:cs typeface="Times New Roman"/>
              </a:rPr>
              <a:t> </a:t>
            </a:r>
            <a:r>
              <a:rPr sz="1950" spc="105" dirty="0">
                <a:latin typeface="Times New Roman"/>
                <a:cs typeface="Times New Roman"/>
              </a:rPr>
              <a:t>were</a:t>
            </a:r>
            <a:r>
              <a:rPr sz="1950" spc="-80" dirty="0">
                <a:latin typeface="Times New Roman"/>
                <a:cs typeface="Times New Roman"/>
              </a:rPr>
              <a:t> </a:t>
            </a:r>
            <a:r>
              <a:rPr sz="1950" spc="80" dirty="0">
                <a:latin typeface="Times New Roman"/>
                <a:cs typeface="Times New Roman"/>
              </a:rPr>
              <a:t>employed</a:t>
            </a:r>
            <a:r>
              <a:rPr sz="1950" spc="-80" dirty="0">
                <a:latin typeface="Times New Roman"/>
                <a:cs typeface="Times New Roman"/>
              </a:rPr>
              <a:t> </a:t>
            </a:r>
            <a:r>
              <a:rPr sz="1950" spc="95" dirty="0">
                <a:latin typeface="Times New Roman"/>
                <a:cs typeface="Times New Roman"/>
              </a:rPr>
              <a:t>to create</a:t>
            </a:r>
            <a:r>
              <a:rPr sz="1950" spc="180" dirty="0">
                <a:latin typeface="Times New Roman"/>
                <a:cs typeface="Times New Roman"/>
              </a:rPr>
              <a:t>  </a:t>
            </a:r>
            <a:r>
              <a:rPr sz="1950" spc="70" dirty="0">
                <a:latin typeface="Times New Roman"/>
                <a:cs typeface="Times New Roman"/>
              </a:rPr>
              <a:t>quick</a:t>
            </a:r>
            <a:r>
              <a:rPr sz="1950" spc="180" dirty="0">
                <a:latin typeface="Times New Roman"/>
                <a:cs typeface="Times New Roman"/>
              </a:rPr>
              <a:t>  </a:t>
            </a:r>
            <a:r>
              <a:rPr sz="1950" spc="60" dirty="0">
                <a:latin typeface="Times New Roman"/>
                <a:cs typeface="Times New Roman"/>
              </a:rPr>
              <a:t>visualizations</a:t>
            </a:r>
            <a:r>
              <a:rPr sz="1950" spc="180" dirty="0">
                <a:latin typeface="Times New Roman"/>
                <a:cs typeface="Times New Roman"/>
              </a:rPr>
              <a:t>  </a:t>
            </a:r>
            <a:r>
              <a:rPr sz="1950" dirty="0">
                <a:latin typeface="Times New Roman"/>
                <a:cs typeface="Times New Roman"/>
              </a:rPr>
              <a:t>of</a:t>
            </a:r>
            <a:r>
              <a:rPr sz="1950" spc="180" dirty="0">
                <a:latin typeface="Times New Roman"/>
                <a:cs typeface="Times New Roman"/>
              </a:rPr>
              <a:t>  </a:t>
            </a:r>
            <a:r>
              <a:rPr sz="1950" spc="75" dirty="0">
                <a:latin typeface="Times New Roman"/>
                <a:cs typeface="Times New Roman"/>
              </a:rPr>
              <a:t>year-</a:t>
            </a:r>
            <a:r>
              <a:rPr sz="1950" spc="65" dirty="0">
                <a:latin typeface="Times New Roman"/>
                <a:cs typeface="Times New Roman"/>
              </a:rPr>
              <a:t>wise</a:t>
            </a:r>
            <a:r>
              <a:rPr sz="1950" spc="180" dirty="0">
                <a:latin typeface="Times New Roman"/>
                <a:cs typeface="Times New Roman"/>
              </a:rPr>
              <a:t>  </a:t>
            </a:r>
            <a:r>
              <a:rPr lang="en-IN" sz="1950" spc="50" dirty="0">
                <a:latin typeface="Times New Roman"/>
                <a:cs typeface="Times New Roman"/>
              </a:rPr>
              <a:t>sales</a:t>
            </a:r>
            <a:r>
              <a:rPr sz="1950" spc="50" dirty="0">
                <a:latin typeface="Times New Roman"/>
                <a:cs typeface="Times New Roman"/>
              </a:rPr>
              <a:t> </a:t>
            </a:r>
            <a:r>
              <a:rPr sz="1950" spc="120" dirty="0">
                <a:latin typeface="Times New Roman"/>
                <a:cs typeface="Times New Roman"/>
              </a:rPr>
              <a:t>amounts</a:t>
            </a:r>
            <a:r>
              <a:rPr sz="1950" spc="-130" dirty="0">
                <a:latin typeface="Times New Roman"/>
                <a:cs typeface="Times New Roman"/>
              </a:rPr>
              <a:t> </a:t>
            </a:r>
            <a:r>
              <a:rPr sz="1950" spc="120" dirty="0">
                <a:latin typeface="Times New Roman"/>
                <a:cs typeface="Times New Roman"/>
              </a:rPr>
              <a:t>and</a:t>
            </a:r>
            <a:r>
              <a:rPr sz="1950" spc="-125" dirty="0">
                <a:latin typeface="Times New Roman"/>
                <a:cs typeface="Times New Roman"/>
              </a:rPr>
              <a:t> </a:t>
            </a:r>
            <a:r>
              <a:rPr sz="1950" spc="114" dirty="0">
                <a:latin typeface="Times New Roman"/>
                <a:cs typeface="Times New Roman"/>
              </a:rPr>
              <a:t>other</a:t>
            </a:r>
            <a:r>
              <a:rPr sz="1950" spc="-125" dirty="0">
                <a:latin typeface="Times New Roman"/>
                <a:cs typeface="Times New Roman"/>
              </a:rPr>
              <a:t> </a:t>
            </a:r>
            <a:r>
              <a:rPr sz="1950" spc="-20" dirty="0">
                <a:latin typeface="Times New Roman"/>
                <a:cs typeface="Times New Roman"/>
              </a:rPr>
              <a:t>KPIs.</a:t>
            </a:r>
            <a:endParaRPr sz="1950" dirty="0">
              <a:latin typeface="Times New Roman"/>
              <a:cs typeface="Times New Roman"/>
            </a:endParaRPr>
          </a:p>
        </p:txBody>
      </p:sp>
      <p:sp>
        <p:nvSpPr>
          <p:cNvPr id="12" name="object 12"/>
          <p:cNvSpPr txBox="1"/>
          <p:nvPr/>
        </p:nvSpPr>
        <p:spPr>
          <a:xfrm>
            <a:off x="3051425" y="7537761"/>
            <a:ext cx="5509260" cy="1739900"/>
          </a:xfrm>
          <a:prstGeom prst="rect">
            <a:avLst/>
          </a:prstGeom>
        </p:spPr>
        <p:txBody>
          <a:bodyPr vert="horz" wrap="square" lIns="0" tIns="12065" rIns="0" bIns="0" rtlCol="0">
            <a:spAutoFit/>
          </a:bodyPr>
          <a:lstStyle/>
          <a:p>
            <a:pPr marL="12700" marR="5080" algn="just">
              <a:lnSpc>
                <a:spcPct val="118400"/>
              </a:lnSpc>
              <a:spcBef>
                <a:spcPts val="95"/>
              </a:spcBef>
            </a:pPr>
            <a:r>
              <a:rPr sz="1900" spc="-125" dirty="0">
                <a:solidFill>
                  <a:srgbClr val="002960"/>
                </a:solidFill>
                <a:latin typeface="Times New Roman"/>
                <a:cs typeface="Times New Roman"/>
              </a:rPr>
              <a:t>A</a:t>
            </a:r>
            <a:r>
              <a:rPr sz="1900" spc="-55" dirty="0">
                <a:solidFill>
                  <a:srgbClr val="002960"/>
                </a:solidFill>
                <a:latin typeface="Times New Roman"/>
                <a:cs typeface="Times New Roman"/>
              </a:rPr>
              <a:t> </a:t>
            </a:r>
            <a:r>
              <a:rPr sz="1900" spc="120" dirty="0">
                <a:solidFill>
                  <a:srgbClr val="002960"/>
                </a:solidFill>
                <a:latin typeface="Times New Roman"/>
                <a:cs typeface="Times New Roman"/>
              </a:rPr>
              <a:t>data</a:t>
            </a:r>
            <a:r>
              <a:rPr sz="1900" spc="-55" dirty="0">
                <a:solidFill>
                  <a:srgbClr val="002960"/>
                </a:solidFill>
                <a:latin typeface="Times New Roman"/>
                <a:cs typeface="Times New Roman"/>
              </a:rPr>
              <a:t> </a:t>
            </a:r>
            <a:r>
              <a:rPr sz="1900" spc="70" dirty="0">
                <a:solidFill>
                  <a:srgbClr val="002960"/>
                </a:solidFill>
                <a:latin typeface="Times New Roman"/>
                <a:cs typeface="Times New Roman"/>
              </a:rPr>
              <a:t>visualization</a:t>
            </a:r>
            <a:r>
              <a:rPr sz="1900" spc="-55" dirty="0">
                <a:solidFill>
                  <a:srgbClr val="002960"/>
                </a:solidFill>
                <a:latin typeface="Times New Roman"/>
                <a:cs typeface="Times New Roman"/>
              </a:rPr>
              <a:t> </a:t>
            </a:r>
            <a:r>
              <a:rPr sz="1900" spc="80" dirty="0">
                <a:solidFill>
                  <a:srgbClr val="002960"/>
                </a:solidFill>
                <a:latin typeface="Times New Roman"/>
                <a:cs typeface="Times New Roman"/>
              </a:rPr>
              <a:t>tool</a:t>
            </a:r>
            <a:r>
              <a:rPr sz="1900" spc="-55" dirty="0">
                <a:solidFill>
                  <a:srgbClr val="002960"/>
                </a:solidFill>
                <a:latin typeface="Times New Roman"/>
                <a:cs typeface="Times New Roman"/>
              </a:rPr>
              <a:t> </a:t>
            </a:r>
            <a:r>
              <a:rPr sz="1900" spc="114" dirty="0">
                <a:solidFill>
                  <a:srgbClr val="002960"/>
                </a:solidFill>
                <a:latin typeface="Times New Roman"/>
                <a:cs typeface="Times New Roman"/>
              </a:rPr>
              <a:t>used</a:t>
            </a:r>
            <a:r>
              <a:rPr sz="1900" spc="-55" dirty="0">
                <a:solidFill>
                  <a:srgbClr val="002960"/>
                </a:solidFill>
                <a:latin typeface="Times New Roman"/>
                <a:cs typeface="Times New Roman"/>
              </a:rPr>
              <a:t> </a:t>
            </a:r>
            <a:r>
              <a:rPr sz="1900" spc="70" dirty="0">
                <a:solidFill>
                  <a:srgbClr val="002960"/>
                </a:solidFill>
                <a:latin typeface="Times New Roman"/>
                <a:cs typeface="Times New Roman"/>
              </a:rPr>
              <a:t>for</a:t>
            </a:r>
            <a:r>
              <a:rPr sz="1900" spc="-55" dirty="0">
                <a:solidFill>
                  <a:srgbClr val="002960"/>
                </a:solidFill>
                <a:latin typeface="Times New Roman"/>
                <a:cs typeface="Times New Roman"/>
              </a:rPr>
              <a:t> </a:t>
            </a:r>
            <a:r>
              <a:rPr sz="1900" spc="90" dirty="0">
                <a:solidFill>
                  <a:srgbClr val="002960"/>
                </a:solidFill>
                <a:latin typeface="Times New Roman"/>
                <a:cs typeface="Times New Roman"/>
              </a:rPr>
              <a:t>creating</a:t>
            </a:r>
            <a:r>
              <a:rPr sz="1900" spc="-55" dirty="0">
                <a:solidFill>
                  <a:srgbClr val="002960"/>
                </a:solidFill>
                <a:latin typeface="Times New Roman"/>
                <a:cs typeface="Times New Roman"/>
              </a:rPr>
              <a:t> </a:t>
            </a:r>
            <a:r>
              <a:rPr sz="1900" spc="95" dirty="0">
                <a:solidFill>
                  <a:srgbClr val="002960"/>
                </a:solidFill>
                <a:latin typeface="Times New Roman"/>
                <a:cs typeface="Times New Roman"/>
              </a:rPr>
              <a:t>advanced</a:t>
            </a:r>
            <a:r>
              <a:rPr sz="1900" spc="80" dirty="0">
                <a:solidFill>
                  <a:srgbClr val="002960"/>
                </a:solidFill>
                <a:latin typeface="Times New Roman"/>
                <a:cs typeface="Times New Roman"/>
              </a:rPr>
              <a:t> </a:t>
            </a:r>
            <a:r>
              <a:rPr sz="1900" spc="70" dirty="0">
                <a:solidFill>
                  <a:srgbClr val="002960"/>
                </a:solidFill>
                <a:latin typeface="Times New Roman"/>
                <a:cs typeface="Times New Roman"/>
              </a:rPr>
              <a:t>visualizations</a:t>
            </a:r>
            <a:r>
              <a:rPr sz="1900" spc="-125" dirty="0">
                <a:solidFill>
                  <a:srgbClr val="002960"/>
                </a:solidFill>
                <a:latin typeface="Times New Roman"/>
                <a:cs typeface="Times New Roman"/>
              </a:rPr>
              <a:t> </a:t>
            </a:r>
            <a:r>
              <a:rPr sz="1900" spc="135" dirty="0">
                <a:solidFill>
                  <a:srgbClr val="002960"/>
                </a:solidFill>
                <a:latin typeface="Times New Roman"/>
                <a:cs typeface="Times New Roman"/>
              </a:rPr>
              <a:t>and</a:t>
            </a:r>
            <a:r>
              <a:rPr sz="1900" spc="-125" dirty="0">
                <a:solidFill>
                  <a:srgbClr val="002960"/>
                </a:solidFill>
                <a:latin typeface="Times New Roman"/>
                <a:cs typeface="Times New Roman"/>
              </a:rPr>
              <a:t> </a:t>
            </a:r>
            <a:r>
              <a:rPr sz="1900" spc="90" dirty="0">
                <a:solidFill>
                  <a:srgbClr val="002960"/>
                </a:solidFill>
                <a:latin typeface="Times New Roman"/>
                <a:cs typeface="Times New Roman"/>
              </a:rPr>
              <a:t>interactive</a:t>
            </a:r>
            <a:r>
              <a:rPr sz="1900" spc="-125" dirty="0">
                <a:solidFill>
                  <a:srgbClr val="002960"/>
                </a:solidFill>
                <a:latin typeface="Times New Roman"/>
                <a:cs typeface="Times New Roman"/>
              </a:rPr>
              <a:t> </a:t>
            </a:r>
            <a:r>
              <a:rPr sz="1900" spc="85" dirty="0">
                <a:solidFill>
                  <a:srgbClr val="002960"/>
                </a:solidFill>
                <a:latin typeface="Times New Roman"/>
                <a:cs typeface="Times New Roman"/>
              </a:rPr>
              <a:t>dashboards.</a:t>
            </a:r>
            <a:endParaRPr sz="1900">
              <a:latin typeface="Times New Roman"/>
              <a:cs typeface="Times New Roman"/>
            </a:endParaRPr>
          </a:p>
          <a:p>
            <a:pPr marL="12700" marR="5080" algn="just">
              <a:lnSpc>
                <a:spcPct val="118400"/>
              </a:lnSpc>
            </a:pPr>
            <a:r>
              <a:rPr sz="1900" spc="55" dirty="0">
                <a:solidFill>
                  <a:srgbClr val="002960"/>
                </a:solidFill>
                <a:latin typeface="Times New Roman"/>
                <a:cs typeface="Times New Roman"/>
              </a:rPr>
              <a:t>Tableau's</a:t>
            </a:r>
            <a:r>
              <a:rPr sz="1900" spc="60" dirty="0">
                <a:solidFill>
                  <a:srgbClr val="002960"/>
                </a:solidFill>
                <a:latin typeface="Times New Roman"/>
                <a:cs typeface="Times New Roman"/>
              </a:rPr>
              <a:t> ability </a:t>
            </a:r>
            <a:r>
              <a:rPr sz="1900" spc="130" dirty="0">
                <a:solidFill>
                  <a:srgbClr val="002960"/>
                </a:solidFill>
                <a:latin typeface="Times New Roman"/>
                <a:cs typeface="Times New Roman"/>
              </a:rPr>
              <a:t>to</a:t>
            </a:r>
            <a:r>
              <a:rPr sz="1900" spc="60" dirty="0">
                <a:solidFill>
                  <a:srgbClr val="002960"/>
                </a:solidFill>
                <a:latin typeface="Times New Roman"/>
                <a:cs typeface="Times New Roman"/>
              </a:rPr>
              <a:t> </a:t>
            </a:r>
            <a:r>
              <a:rPr sz="1900" spc="105" dirty="0">
                <a:solidFill>
                  <a:srgbClr val="002960"/>
                </a:solidFill>
                <a:latin typeface="Times New Roman"/>
                <a:cs typeface="Times New Roman"/>
              </a:rPr>
              <a:t>create</a:t>
            </a:r>
            <a:r>
              <a:rPr sz="1900" spc="60" dirty="0">
                <a:solidFill>
                  <a:srgbClr val="002960"/>
                </a:solidFill>
                <a:latin typeface="Times New Roman"/>
                <a:cs typeface="Times New Roman"/>
              </a:rPr>
              <a:t> </a:t>
            </a:r>
            <a:r>
              <a:rPr sz="1900" spc="90" dirty="0">
                <a:solidFill>
                  <a:srgbClr val="002960"/>
                </a:solidFill>
                <a:latin typeface="Times New Roman"/>
                <a:cs typeface="Times New Roman"/>
              </a:rPr>
              <a:t>interactive</a:t>
            </a:r>
            <a:r>
              <a:rPr sz="1900" spc="60" dirty="0">
                <a:solidFill>
                  <a:srgbClr val="002960"/>
                </a:solidFill>
                <a:latin typeface="Times New Roman"/>
                <a:cs typeface="Times New Roman"/>
              </a:rPr>
              <a:t> visualizations </a:t>
            </a:r>
            <a:r>
              <a:rPr sz="1900" spc="95" dirty="0">
                <a:solidFill>
                  <a:srgbClr val="002960"/>
                </a:solidFill>
                <a:latin typeface="Times New Roman"/>
                <a:cs typeface="Times New Roman"/>
              </a:rPr>
              <a:t>helped</a:t>
            </a:r>
            <a:r>
              <a:rPr sz="1900" spc="-40" dirty="0">
                <a:solidFill>
                  <a:srgbClr val="002960"/>
                </a:solidFill>
                <a:latin typeface="Times New Roman"/>
                <a:cs typeface="Times New Roman"/>
              </a:rPr>
              <a:t> </a:t>
            </a:r>
            <a:r>
              <a:rPr sz="1900" spc="100" dirty="0">
                <a:solidFill>
                  <a:srgbClr val="002960"/>
                </a:solidFill>
                <a:latin typeface="Times New Roman"/>
                <a:cs typeface="Times New Roman"/>
              </a:rPr>
              <a:t>in</a:t>
            </a:r>
            <a:r>
              <a:rPr sz="1900" spc="-35" dirty="0">
                <a:solidFill>
                  <a:srgbClr val="002960"/>
                </a:solidFill>
                <a:latin typeface="Times New Roman"/>
                <a:cs typeface="Times New Roman"/>
              </a:rPr>
              <a:t> </a:t>
            </a:r>
            <a:r>
              <a:rPr sz="1900" spc="70" dirty="0">
                <a:solidFill>
                  <a:srgbClr val="002960"/>
                </a:solidFill>
                <a:latin typeface="Times New Roman"/>
                <a:cs typeface="Times New Roman"/>
              </a:rPr>
              <a:t>exploring</a:t>
            </a:r>
            <a:r>
              <a:rPr sz="1900" spc="-40" dirty="0">
                <a:solidFill>
                  <a:srgbClr val="002960"/>
                </a:solidFill>
                <a:latin typeface="Times New Roman"/>
                <a:cs typeface="Times New Roman"/>
              </a:rPr>
              <a:t> </a:t>
            </a:r>
            <a:r>
              <a:rPr sz="1900" spc="140" dirty="0">
                <a:solidFill>
                  <a:srgbClr val="002960"/>
                </a:solidFill>
                <a:latin typeface="Times New Roman"/>
                <a:cs typeface="Times New Roman"/>
              </a:rPr>
              <a:t>the</a:t>
            </a:r>
            <a:r>
              <a:rPr sz="1900" spc="-35" dirty="0">
                <a:solidFill>
                  <a:srgbClr val="002960"/>
                </a:solidFill>
                <a:latin typeface="Times New Roman"/>
                <a:cs typeface="Times New Roman"/>
              </a:rPr>
              <a:t> </a:t>
            </a:r>
            <a:r>
              <a:rPr sz="1900" spc="120" dirty="0">
                <a:solidFill>
                  <a:srgbClr val="002960"/>
                </a:solidFill>
                <a:latin typeface="Times New Roman"/>
                <a:cs typeface="Times New Roman"/>
              </a:rPr>
              <a:t>data</a:t>
            </a:r>
            <a:r>
              <a:rPr sz="1900" spc="-35" dirty="0">
                <a:solidFill>
                  <a:srgbClr val="002960"/>
                </a:solidFill>
                <a:latin typeface="Times New Roman"/>
                <a:cs typeface="Times New Roman"/>
              </a:rPr>
              <a:t> </a:t>
            </a:r>
            <a:r>
              <a:rPr sz="1900" spc="130" dirty="0">
                <a:solidFill>
                  <a:srgbClr val="002960"/>
                </a:solidFill>
                <a:latin typeface="Times New Roman"/>
                <a:cs typeface="Times New Roman"/>
              </a:rPr>
              <a:t>more</a:t>
            </a:r>
            <a:r>
              <a:rPr sz="1900" spc="-40" dirty="0">
                <a:solidFill>
                  <a:srgbClr val="002960"/>
                </a:solidFill>
                <a:latin typeface="Times New Roman"/>
                <a:cs typeface="Times New Roman"/>
              </a:rPr>
              <a:t> </a:t>
            </a:r>
            <a:r>
              <a:rPr sz="1900" spc="80" dirty="0">
                <a:solidFill>
                  <a:srgbClr val="002960"/>
                </a:solidFill>
                <a:latin typeface="Times New Roman"/>
                <a:cs typeface="Times New Roman"/>
              </a:rPr>
              <a:t>comprehensively </a:t>
            </a:r>
            <a:r>
              <a:rPr sz="1900" spc="135" dirty="0">
                <a:solidFill>
                  <a:srgbClr val="002960"/>
                </a:solidFill>
                <a:latin typeface="Times New Roman"/>
                <a:cs typeface="Times New Roman"/>
              </a:rPr>
              <a:t>and</a:t>
            </a:r>
            <a:r>
              <a:rPr sz="1900" spc="-110" dirty="0">
                <a:solidFill>
                  <a:srgbClr val="002960"/>
                </a:solidFill>
                <a:latin typeface="Times New Roman"/>
                <a:cs typeface="Times New Roman"/>
              </a:rPr>
              <a:t> </a:t>
            </a:r>
            <a:r>
              <a:rPr sz="1900" spc="70" dirty="0">
                <a:solidFill>
                  <a:srgbClr val="002960"/>
                </a:solidFill>
                <a:latin typeface="Times New Roman"/>
                <a:cs typeface="Times New Roman"/>
              </a:rPr>
              <a:t>identifying</a:t>
            </a:r>
            <a:r>
              <a:rPr sz="1900" spc="-110" dirty="0">
                <a:solidFill>
                  <a:srgbClr val="002960"/>
                </a:solidFill>
                <a:latin typeface="Times New Roman"/>
                <a:cs typeface="Times New Roman"/>
              </a:rPr>
              <a:t> </a:t>
            </a:r>
            <a:r>
              <a:rPr sz="1900" spc="110" dirty="0">
                <a:solidFill>
                  <a:srgbClr val="002960"/>
                </a:solidFill>
                <a:latin typeface="Times New Roman"/>
                <a:cs typeface="Times New Roman"/>
              </a:rPr>
              <a:t>hidden</a:t>
            </a:r>
            <a:r>
              <a:rPr sz="1900" spc="-110" dirty="0">
                <a:solidFill>
                  <a:srgbClr val="002960"/>
                </a:solidFill>
                <a:latin typeface="Times New Roman"/>
                <a:cs typeface="Times New Roman"/>
              </a:rPr>
              <a:t> </a:t>
            </a:r>
            <a:r>
              <a:rPr sz="1900" spc="95" dirty="0">
                <a:solidFill>
                  <a:srgbClr val="002960"/>
                </a:solidFill>
                <a:latin typeface="Times New Roman"/>
                <a:cs typeface="Times New Roman"/>
              </a:rPr>
              <a:t>patterns.</a:t>
            </a:r>
            <a:endParaRPr sz="1900">
              <a:latin typeface="Times New Roman"/>
              <a:cs typeface="Times New Roman"/>
            </a:endParaRPr>
          </a:p>
        </p:txBody>
      </p:sp>
      <p:sp>
        <p:nvSpPr>
          <p:cNvPr id="13" name="object 13"/>
          <p:cNvSpPr txBox="1"/>
          <p:nvPr/>
        </p:nvSpPr>
        <p:spPr>
          <a:xfrm>
            <a:off x="4150022" y="2699149"/>
            <a:ext cx="11219815" cy="1116330"/>
          </a:xfrm>
          <a:prstGeom prst="rect">
            <a:avLst/>
          </a:prstGeom>
        </p:spPr>
        <p:txBody>
          <a:bodyPr vert="horz" wrap="square" lIns="0" tIns="138430" rIns="0" bIns="0" rtlCol="0">
            <a:spAutoFit/>
          </a:bodyPr>
          <a:lstStyle/>
          <a:p>
            <a:pPr marL="12700">
              <a:lnSpc>
                <a:spcPct val="100000"/>
              </a:lnSpc>
              <a:spcBef>
                <a:spcPts val="1090"/>
              </a:spcBef>
            </a:pPr>
            <a:r>
              <a:rPr sz="3950" spc="170" dirty="0">
                <a:latin typeface="Trebuchet MS"/>
                <a:cs typeface="Trebuchet MS"/>
              </a:rPr>
              <a:t>EXCEL</a:t>
            </a:r>
            <a:endParaRPr sz="3950" dirty="0">
              <a:latin typeface="Trebuchet MS"/>
              <a:cs typeface="Trebuchet MS"/>
            </a:endParaRPr>
          </a:p>
          <a:p>
            <a:pPr marL="6153785">
              <a:lnSpc>
                <a:spcPct val="100000"/>
              </a:lnSpc>
              <a:spcBef>
                <a:spcPts val="509"/>
              </a:spcBef>
            </a:pPr>
            <a:r>
              <a:rPr sz="1950" spc="-55" dirty="0">
                <a:solidFill>
                  <a:srgbClr val="002960"/>
                </a:solidFill>
                <a:latin typeface="Times New Roman"/>
                <a:cs typeface="Times New Roman"/>
              </a:rPr>
              <a:t>SQL</a:t>
            </a:r>
            <a:r>
              <a:rPr sz="1950" spc="-110" dirty="0">
                <a:solidFill>
                  <a:srgbClr val="002960"/>
                </a:solidFill>
                <a:latin typeface="Times New Roman"/>
                <a:cs typeface="Times New Roman"/>
              </a:rPr>
              <a:t> </a:t>
            </a:r>
            <a:r>
              <a:rPr sz="1950" spc="100" dirty="0">
                <a:solidFill>
                  <a:srgbClr val="002960"/>
                </a:solidFill>
                <a:latin typeface="Times New Roman"/>
                <a:cs typeface="Times New Roman"/>
              </a:rPr>
              <a:t>was</a:t>
            </a:r>
            <a:r>
              <a:rPr sz="1950" spc="-110" dirty="0">
                <a:solidFill>
                  <a:srgbClr val="002960"/>
                </a:solidFill>
                <a:latin typeface="Times New Roman"/>
                <a:cs typeface="Times New Roman"/>
              </a:rPr>
              <a:t> </a:t>
            </a:r>
            <a:r>
              <a:rPr sz="1950" spc="114" dirty="0">
                <a:solidFill>
                  <a:srgbClr val="002960"/>
                </a:solidFill>
                <a:latin typeface="Times New Roman"/>
                <a:cs typeface="Times New Roman"/>
              </a:rPr>
              <a:t>used</a:t>
            </a:r>
            <a:r>
              <a:rPr sz="1950" spc="-110" dirty="0">
                <a:solidFill>
                  <a:srgbClr val="002960"/>
                </a:solidFill>
                <a:latin typeface="Times New Roman"/>
                <a:cs typeface="Times New Roman"/>
              </a:rPr>
              <a:t> </a:t>
            </a:r>
            <a:r>
              <a:rPr sz="1950" spc="130" dirty="0">
                <a:solidFill>
                  <a:srgbClr val="002960"/>
                </a:solidFill>
                <a:latin typeface="Times New Roman"/>
                <a:cs typeface="Times New Roman"/>
              </a:rPr>
              <a:t>to</a:t>
            </a:r>
            <a:r>
              <a:rPr sz="1950" spc="-110" dirty="0">
                <a:solidFill>
                  <a:srgbClr val="002960"/>
                </a:solidFill>
                <a:latin typeface="Times New Roman"/>
                <a:cs typeface="Times New Roman"/>
              </a:rPr>
              <a:t> </a:t>
            </a:r>
            <a:r>
              <a:rPr sz="1950" spc="110" dirty="0">
                <a:solidFill>
                  <a:srgbClr val="002960"/>
                </a:solidFill>
                <a:latin typeface="Times New Roman"/>
                <a:cs typeface="Times New Roman"/>
              </a:rPr>
              <a:t>query</a:t>
            </a:r>
            <a:r>
              <a:rPr sz="1950" spc="-110" dirty="0">
                <a:solidFill>
                  <a:srgbClr val="002960"/>
                </a:solidFill>
                <a:latin typeface="Times New Roman"/>
                <a:cs typeface="Times New Roman"/>
              </a:rPr>
              <a:t> </a:t>
            </a:r>
            <a:r>
              <a:rPr sz="1950" spc="140" dirty="0">
                <a:solidFill>
                  <a:srgbClr val="002960"/>
                </a:solidFill>
                <a:latin typeface="Times New Roman"/>
                <a:cs typeface="Times New Roman"/>
              </a:rPr>
              <a:t>the</a:t>
            </a:r>
            <a:endParaRPr sz="1950" dirty="0">
              <a:latin typeface="Times New Roman"/>
              <a:cs typeface="Times New Roman"/>
            </a:endParaRPr>
          </a:p>
        </p:txBody>
      </p:sp>
      <p:grpSp>
        <p:nvGrpSpPr>
          <p:cNvPr id="14" name="object 14"/>
          <p:cNvGrpSpPr/>
          <p:nvPr/>
        </p:nvGrpSpPr>
        <p:grpSpPr>
          <a:xfrm>
            <a:off x="9937849" y="4355397"/>
            <a:ext cx="233045" cy="4488180"/>
            <a:chOff x="9937849" y="4355397"/>
            <a:chExt cx="233045" cy="4488180"/>
          </a:xfrm>
        </p:grpSpPr>
        <p:pic>
          <p:nvPicPr>
            <p:cNvPr id="15" name="object 15"/>
            <p:cNvPicPr/>
            <p:nvPr/>
          </p:nvPicPr>
          <p:blipFill>
            <a:blip r:embed="rId5" cstate="print"/>
            <a:stretch>
              <a:fillRect/>
            </a:stretch>
          </p:blipFill>
          <p:spPr>
            <a:xfrm>
              <a:off x="10102428" y="4355397"/>
              <a:ext cx="68080" cy="68080"/>
            </a:xfrm>
            <a:prstGeom prst="rect">
              <a:avLst/>
            </a:prstGeom>
          </p:spPr>
        </p:pic>
        <p:pic>
          <p:nvPicPr>
            <p:cNvPr id="16" name="object 16"/>
            <p:cNvPicPr/>
            <p:nvPr/>
          </p:nvPicPr>
          <p:blipFill>
            <a:blip r:embed="rId5" cstate="print"/>
            <a:stretch>
              <a:fillRect/>
            </a:stretch>
          </p:blipFill>
          <p:spPr>
            <a:xfrm>
              <a:off x="10102428" y="5055656"/>
              <a:ext cx="68080" cy="68080"/>
            </a:xfrm>
            <a:prstGeom prst="rect">
              <a:avLst/>
            </a:prstGeom>
          </p:spPr>
        </p:pic>
        <p:pic>
          <p:nvPicPr>
            <p:cNvPr id="17" name="object 17"/>
            <p:cNvPicPr/>
            <p:nvPr/>
          </p:nvPicPr>
          <p:blipFill>
            <a:blip r:embed="rId6" cstate="print"/>
            <a:stretch>
              <a:fillRect/>
            </a:stretch>
          </p:blipFill>
          <p:spPr>
            <a:xfrm>
              <a:off x="9937849" y="7395702"/>
              <a:ext cx="76200" cy="76199"/>
            </a:xfrm>
            <a:prstGeom prst="rect">
              <a:avLst/>
            </a:prstGeom>
          </p:spPr>
        </p:pic>
        <p:pic>
          <p:nvPicPr>
            <p:cNvPr id="18" name="object 18"/>
            <p:cNvPicPr/>
            <p:nvPr/>
          </p:nvPicPr>
          <p:blipFill>
            <a:blip r:embed="rId6" cstate="print"/>
            <a:stretch>
              <a:fillRect/>
            </a:stretch>
          </p:blipFill>
          <p:spPr>
            <a:xfrm>
              <a:off x="9937849" y="8081502"/>
              <a:ext cx="76200" cy="76199"/>
            </a:xfrm>
            <a:prstGeom prst="rect">
              <a:avLst/>
            </a:prstGeom>
          </p:spPr>
        </p:pic>
        <p:pic>
          <p:nvPicPr>
            <p:cNvPr id="19" name="object 19"/>
            <p:cNvPicPr/>
            <p:nvPr/>
          </p:nvPicPr>
          <p:blipFill>
            <a:blip r:embed="rId6" cstate="print"/>
            <a:stretch>
              <a:fillRect/>
            </a:stretch>
          </p:blipFill>
          <p:spPr>
            <a:xfrm>
              <a:off x="9937849" y="8767302"/>
              <a:ext cx="76200" cy="76199"/>
            </a:xfrm>
            <a:prstGeom prst="rect">
              <a:avLst/>
            </a:prstGeom>
          </p:spPr>
        </p:pic>
      </p:grpSp>
      <p:sp>
        <p:nvSpPr>
          <p:cNvPr id="20" name="object 20"/>
          <p:cNvSpPr txBox="1"/>
          <p:nvPr/>
        </p:nvSpPr>
        <p:spPr>
          <a:xfrm>
            <a:off x="10291387" y="3789726"/>
            <a:ext cx="5078095" cy="2126615"/>
          </a:xfrm>
          <a:prstGeom prst="rect">
            <a:avLst/>
          </a:prstGeom>
        </p:spPr>
        <p:txBody>
          <a:bodyPr vert="horz" wrap="square" lIns="0" tIns="12065" rIns="0" bIns="0" rtlCol="0">
            <a:spAutoFit/>
          </a:bodyPr>
          <a:lstStyle/>
          <a:p>
            <a:pPr marL="12700" marR="5080">
              <a:lnSpc>
                <a:spcPct val="117800"/>
              </a:lnSpc>
              <a:spcBef>
                <a:spcPts val="95"/>
              </a:spcBef>
            </a:pPr>
            <a:r>
              <a:rPr sz="1950" spc="100" dirty="0">
                <a:solidFill>
                  <a:srgbClr val="002960"/>
                </a:solidFill>
                <a:latin typeface="Times New Roman"/>
                <a:cs typeface="Times New Roman"/>
              </a:rPr>
              <a:t>relevant</a:t>
            </a:r>
            <a:r>
              <a:rPr sz="1950" spc="-120" dirty="0">
                <a:solidFill>
                  <a:srgbClr val="002960"/>
                </a:solidFill>
                <a:latin typeface="Times New Roman"/>
                <a:cs typeface="Times New Roman"/>
              </a:rPr>
              <a:t> </a:t>
            </a:r>
            <a:r>
              <a:rPr lang="en-IN" sz="1950" spc="80" dirty="0">
                <a:solidFill>
                  <a:srgbClr val="002960"/>
                </a:solidFill>
                <a:latin typeface="Times New Roman"/>
                <a:cs typeface="Times New Roman"/>
              </a:rPr>
              <a:t>sales</a:t>
            </a:r>
            <a:r>
              <a:rPr sz="1950" spc="-125" dirty="0">
                <a:solidFill>
                  <a:srgbClr val="002960"/>
                </a:solidFill>
                <a:latin typeface="Times New Roman"/>
                <a:cs typeface="Times New Roman"/>
              </a:rPr>
              <a:t> </a:t>
            </a:r>
            <a:r>
              <a:rPr sz="1950" spc="120" dirty="0">
                <a:solidFill>
                  <a:srgbClr val="002960"/>
                </a:solidFill>
                <a:latin typeface="Times New Roman"/>
                <a:cs typeface="Times New Roman"/>
              </a:rPr>
              <a:t>data</a:t>
            </a:r>
            <a:r>
              <a:rPr sz="1950" spc="-120" dirty="0">
                <a:solidFill>
                  <a:srgbClr val="002960"/>
                </a:solidFill>
                <a:latin typeface="Times New Roman"/>
                <a:cs typeface="Times New Roman"/>
              </a:rPr>
              <a:t> </a:t>
            </a:r>
            <a:r>
              <a:rPr sz="1950" spc="70" dirty="0">
                <a:solidFill>
                  <a:srgbClr val="002960"/>
                </a:solidFill>
                <a:latin typeface="Times New Roman"/>
                <a:cs typeface="Times New Roman"/>
              </a:rPr>
              <a:t>for</a:t>
            </a:r>
            <a:r>
              <a:rPr sz="1950" spc="-120" dirty="0">
                <a:solidFill>
                  <a:srgbClr val="002960"/>
                </a:solidFill>
                <a:latin typeface="Times New Roman"/>
                <a:cs typeface="Times New Roman"/>
              </a:rPr>
              <a:t> </a:t>
            </a:r>
            <a:r>
              <a:rPr sz="1950" spc="40" dirty="0">
                <a:solidFill>
                  <a:srgbClr val="002960"/>
                </a:solidFill>
                <a:latin typeface="Times New Roman"/>
                <a:cs typeface="Times New Roman"/>
              </a:rPr>
              <a:t>analysis.</a:t>
            </a:r>
            <a:endParaRPr lang="en-IN" sz="1950" spc="40" dirty="0">
              <a:solidFill>
                <a:srgbClr val="002960"/>
              </a:solidFill>
              <a:latin typeface="Times New Roman"/>
              <a:cs typeface="Times New Roman"/>
            </a:endParaRPr>
          </a:p>
          <a:p>
            <a:pPr marL="12700" marR="5080">
              <a:lnSpc>
                <a:spcPct val="117800"/>
              </a:lnSpc>
              <a:spcBef>
                <a:spcPts val="95"/>
              </a:spcBef>
            </a:pPr>
            <a:r>
              <a:rPr sz="1950" spc="60" dirty="0">
                <a:solidFill>
                  <a:srgbClr val="002960"/>
                </a:solidFill>
                <a:latin typeface="Times New Roman"/>
                <a:cs typeface="Times New Roman"/>
              </a:rPr>
              <a:t>Complex</a:t>
            </a:r>
            <a:r>
              <a:rPr sz="1950" spc="355" dirty="0">
                <a:solidFill>
                  <a:srgbClr val="002960"/>
                </a:solidFill>
                <a:latin typeface="Times New Roman"/>
                <a:cs typeface="Times New Roman"/>
              </a:rPr>
              <a:t> </a:t>
            </a:r>
            <a:r>
              <a:rPr sz="1950" spc="90" dirty="0">
                <a:solidFill>
                  <a:srgbClr val="002960"/>
                </a:solidFill>
                <a:latin typeface="Times New Roman"/>
                <a:cs typeface="Times New Roman"/>
              </a:rPr>
              <a:t>queries</a:t>
            </a:r>
            <a:r>
              <a:rPr sz="1950" spc="360" dirty="0">
                <a:solidFill>
                  <a:srgbClr val="002960"/>
                </a:solidFill>
                <a:latin typeface="Times New Roman"/>
                <a:cs typeface="Times New Roman"/>
              </a:rPr>
              <a:t> </a:t>
            </a:r>
            <a:r>
              <a:rPr sz="1950" spc="110" dirty="0">
                <a:solidFill>
                  <a:srgbClr val="002960"/>
                </a:solidFill>
                <a:latin typeface="Times New Roman"/>
                <a:cs typeface="Times New Roman"/>
              </a:rPr>
              <a:t>were</a:t>
            </a:r>
            <a:r>
              <a:rPr sz="1950" spc="355" dirty="0">
                <a:solidFill>
                  <a:srgbClr val="002960"/>
                </a:solidFill>
                <a:latin typeface="Times New Roman"/>
                <a:cs typeface="Times New Roman"/>
              </a:rPr>
              <a:t> </a:t>
            </a:r>
            <a:r>
              <a:rPr sz="1950" spc="120" dirty="0">
                <a:solidFill>
                  <a:srgbClr val="002960"/>
                </a:solidFill>
                <a:latin typeface="Times New Roman"/>
                <a:cs typeface="Times New Roman"/>
              </a:rPr>
              <a:t>written</a:t>
            </a:r>
            <a:r>
              <a:rPr sz="1950" spc="360" dirty="0">
                <a:solidFill>
                  <a:srgbClr val="002960"/>
                </a:solidFill>
                <a:latin typeface="Times New Roman"/>
                <a:cs typeface="Times New Roman"/>
              </a:rPr>
              <a:t> </a:t>
            </a:r>
            <a:r>
              <a:rPr sz="1950" spc="130" dirty="0">
                <a:solidFill>
                  <a:srgbClr val="002960"/>
                </a:solidFill>
                <a:latin typeface="Times New Roman"/>
                <a:cs typeface="Times New Roman"/>
              </a:rPr>
              <a:t>to</a:t>
            </a:r>
            <a:r>
              <a:rPr sz="1950" spc="355" dirty="0">
                <a:solidFill>
                  <a:srgbClr val="002960"/>
                </a:solidFill>
                <a:latin typeface="Times New Roman"/>
                <a:cs typeface="Times New Roman"/>
              </a:rPr>
              <a:t> </a:t>
            </a:r>
            <a:r>
              <a:rPr sz="1950" spc="45" dirty="0">
                <a:solidFill>
                  <a:srgbClr val="002960"/>
                </a:solidFill>
                <a:latin typeface="Times New Roman"/>
                <a:cs typeface="Times New Roman"/>
              </a:rPr>
              <a:t>filter,</a:t>
            </a:r>
            <a:r>
              <a:rPr sz="1950" spc="360" dirty="0">
                <a:solidFill>
                  <a:srgbClr val="002960"/>
                </a:solidFill>
                <a:latin typeface="Times New Roman"/>
                <a:cs typeface="Times New Roman"/>
              </a:rPr>
              <a:t> </a:t>
            </a:r>
            <a:r>
              <a:rPr sz="1950" spc="-10" dirty="0">
                <a:solidFill>
                  <a:srgbClr val="002960"/>
                </a:solidFill>
                <a:latin typeface="Times New Roman"/>
                <a:cs typeface="Times New Roman"/>
              </a:rPr>
              <a:t>join, </a:t>
            </a:r>
            <a:r>
              <a:rPr sz="1950" spc="135" dirty="0">
                <a:solidFill>
                  <a:srgbClr val="002960"/>
                </a:solidFill>
                <a:latin typeface="Times New Roman"/>
                <a:cs typeface="Times New Roman"/>
              </a:rPr>
              <a:t>and</a:t>
            </a:r>
            <a:r>
              <a:rPr sz="1950" spc="-120" dirty="0">
                <a:solidFill>
                  <a:srgbClr val="002960"/>
                </a:solidFill>
                <a:latin typeface="Times New Roman"/>
                <a:cs typeface="Times New Roman"/>
              </a:rPr>
              <a:t> </a:t>
            </a:r>
            <a:r>
              <a:rPr sz="1950" spc="75" dirty="0">
                <a:solidFill>
                  <a:srgbClr val="002960"/>
                </a:solidFill>
                <a:latin typeface="Times New Roman"/>
                <a:cs typeface="Times New Roman"/>
              </a:rPr>
              <a:t>aggregate</a:t>
            </a:r>
            <a:r>
              <a:rPr sz="1950" spc="-120" dirty="0">
                <a:solidFill>
                  <a:srgbClr val="002960"/>
                </a:solidFill>
                <a:latin typeface="Times New Roman"/>
                <a:cs typeface="Times New Roman"/>
              </a:rPr>
              <a:t> </a:t>
            </a:r>
            <a:r>
              <a:rPr sz="1950" spc="120" dirty="0">
                <a:solidFill>
                  <a:srgbClr val="002960"/>
                </a:solidFill>
                <a:latin typeface="Times New Roman"/>
                <a:cs typeface="Times New Roman"/>
              </a:rPr>
              <a:t>data</a:t>
            </a:r>
            <a:r>
              <a:rPr sz="1950" spc="-120" dirty="0">
                <a:solidFill>
                  <a:srgbClr val="002960"/>
                </a:solidFill>
                <a:latin typeface="Times New Roman"/>
                <a:cs typeface="Times New Roman"/>
              </a:rPr>
              <a:t> </a:t>
            </a:r>
            <a:r>
              <a:rPr sz="1950" spc="105" dirty="0">
                <a:solidFill>
                  <a:srgbClr val="002960"/>
                </a:solidFill>
                <a:latin typeface="Times New Roman"/>
                <a:cs typeface="Times New Roman"/>
              </a:rPr>
              <a:t>from</a:t>
            </a:r>
            <a:r>
              <a:rPr sz="1950" spc="-120" dirty="0">
                <a:solidFill>
                  <a:srgbClr val="002960"/>
                </a:solidFill>
                <a:latin typeface="Times New Roman"/>
                <a:cs typeface="Times New Roman"/>
              </a:rPr>
              <a:t> </a:t>
            </a:r>
            <a:r>
              <a:rPr sz="1950" spc="90" dirty="0">
                <a:solidFill>
                  <a:srgbClr val="002960"/>
                </a:solidFill>
                <a:latin typeface="Times New Roman"/>
                <a:cs typeface="Times New Roman"/>
              </a:rPr>
              <a:t>multiple</a:t>
            </a:r>
            <a:r>
              <a:rPr sz="1950" spc="-120" dirty="0">
                <a:solidFill>
                  <a:srgbClr val="002960"/>
                </a:solidFill>
                <a:latin typeface="Times New Roman"/>
                <a:cs typeface="Times New Roman"/>
              </a:rPr>
              <a:t> </a:t>
            </a:r>
            <a:r>
              <a:rPr sz="1950" spc="45" dirty="0">
                <a:solidFill>
                  <a:srgbClr val="002960"/>
                </a:solidFill>
                <a:latin typeface="Times New Roman"/>
                <a:cs typeface="Times New Roman"/>
              </a:rPr>
              <a:t>tables.</a:t>
            </a:r>
            <a:endParaRPr sz="1950" dirty="0">
              <a:latin typeface="Times New Roman"/>
              <a:cs typeface="Times New Roman"/>
            </a:endParaRPr>
          </a:p>
          <a:p>
            <a:pPr marL="12700" marR="5080" algn="just">
              <a:lnSpc>
                <a:spcPct val="117800"/>
              </a:lnSpc>
            </a:pPr>
            <a:r>
              <a:rPr sz="1950" spc="85" dirty="0">
                <a:solidFill>
                  <a:srgbClr val="002960"/>
                </a:solidFill>
                <a:latin typeface="Times New Roman"/>
                <a:cs typeface="Times New Roman"/>
              </a:rPr>
              <a:t>Data</a:t>
            </a:r>
            <a:r>
              <a:rPr sz="1950" spc="409" dirty="0">
                <a:solidFill>
                  <a:srgbClr val="002960"/>
                </a:solidFill>
                <a:latin typeface="Times New Roman"/>
                <a:cs typeface="Times New Roman"/>
              </a:rPr>
              <a:t> </a:t>
            </a:r>
            <a:r>
              <a:rPr sz="1950" spc="100" dirty="0">
                <a:solidFill>
                  <a:srgbClr val="002960"/>
                </a:solidFill>
                <a:latin typeface="Times New Roman"/>
                <a:cs typeface="Times New Roman"/>
              </a:rPr>
              <a:t>was</a:t>
            </a:r>
            <a:r>
              <a:rPr sz="1950" spc="409" dirty="0">
                <a:solidFill>
                  <a:srgbClr val="002960"/>
                </a:solidFill>
                <a:latin typeface="Times New Roman"/>
                <a:cs typeface="Times New Roman"/>
              </a:rPr>
              <a:t> </a:t>
            </a:r>
            <a:r>
              <a:rPr sz="1950" spc="80" dirty="0">
                <a:solidFill>
                  <a:srgbClr val="002960"/>
                </a:solidFill>
                <a:latin typeface="Times New Roman"/>
                <a:cs typeface="Times New Roman"/>
              </a:rPr>
              <a:t>cleaned</a:t>
            </a:r>
            <a:r>
              <a:rPr sz="1950" spc="415" dirty="0">
                <a:solidFill>
                  <a:srgbClr val="002960"/>
                </a:solidFill>
                <a:latin typeface="Times New Roman"/>
                <a:cs typeface="Times New Roman"/>
              </a:rPr>
              <a:t> </a:t>
            </a:r>
            <a:r>
              <a:rPr sz="1950" spc="135" dirty="0">
                <a:solidFill>
                  <a:srgbClr val="002960"/>
                </a:solidFill>
                <a:latin typeface="Times New Roman"/>
                <a:cs typeface="Times New Roman"/>
              </a:rPr>
              <a:t>and</a:t>
            </a:r>
            <a:r>
              <a:rPr sz="1950" spc="409" dirty="0">
                <a:solidFill>
                  <a:srgbClr val="002960"/>
                </a:solidFill>
                <a:latin typeface="Times New Roman"/>
                <a:cs typeface="Times New Roman"/>
              </a:rPr>
              <a:t> </a:t>
            </a:r>
            <a:r>
              <a:rPr sz="1950" spc="125" dirty="0">
                <a:solidFill>
                  <a:srgbClr val="002960"/>
                </a:solidFill>
                <a:latin typeface="Times New Roman"/>
                <a:cs typeface="Times New Roman"/>
              </a:rPr>
              <a:t>structured</a:t>
            </a:r>
            <a:r>
              <a:rPr sz="1950" spc="415" dirty="0">
                <a:solidFill>
                  <a:srgbClr val="002960"/>
                </a:solidFill>
                <a:latin typeface="Times New Roman"/>
                <a:cs typeface="Times New Roman"/>
              </a:rPr>
              <a:t> </a:t>
            </a:r>
            <a:r>
              <a:rPr sz="1950" spc="100" dirty="0">
                <a:solidFill>
                  <a:srgbClr val="002960"/>
                </a:solidFill>
                <a:latin typeface="Times New Roman"/>
                <a:cs typeface="Times New Roman"/>
              </a:rPr>
              <a:t>in</a:t>
            </a:r>
            <a:r>
              <a:rPr sz="1950" spc="409" dirty="0">
                <a:solidFill>
                  <a:srgbClr val="002960"/>
                </a:solidFill>
                <a:latin typeface="Times New Roman"/>
                <a:cs typeface="Times New Roman"/>
              </a:rPr>
              <a:t> </a:t>
            </a:r>
            <a:r>
              <a:rPr sz="1950" dirty="0">
                <a:solidFill>
                  <a:srgbClr val="002960"/>
                </a:solidFill>
                <a:latin typeface="Times New Roman"/>
                <a:cs typeface="Times New Roman"/>
              </a:rPr>
              <a:t>SQL</a:t>
            </a:r>
            <a:r>
              <a:rPr sz="1950" spc="415" dirty="0">
                <a:solidFill>
                  <a:srgbClr val="002960"/>
                </a:solidFill>
                <a:latin typeface="Times New Roman"/>
                <a:cs typeface="Times New Roman"/>
              </a:rPr>
              <a:t> </a:t>
            </a:r>
            <a:r>
              <a:rPr sz="1950" spc="105" dirty="0">
                <a:solidFill>
                  <a:srgbClr val="002960"/>
                </a:solidFill>
                <a:latin typeface="Times New Roman"/>
                <a:cs typeface="Times New Roman"/>
              </a:rPr>
              <a:t>to </a:t>
            </a:r>
            <a:r>
              <a:rPr sz="1950" spc="120" dirty="0">
                <a:solidFill>
                  <a:srgbClr val="002960"/>
                </a:solidFill>
                <a:latin typeface="Times New Roman"/>
                <a:cs typeface="Times New Roman"/>
              </a:rPr>
              <a:t>ensure</a:t>
            </a:r>
            <a:r>
              <a:rPr sz="1950" spc="25" dirty="0">
                <a:solidFill>
                  <a:srgbClr val="002960"/>
                </a:solidFill>
                <a:latin typeface="Times New Roman"/>
                <a:cs typeface="Times New Roman"/>
              </a:rPr>
              <a:t>  </a:t>
            </a:r>
            <a:r>
              <a:rPr sz="1950" spc="100" dirty="0">
                <a:solidFill>
                  <a:srgbClr val="002960"/>
                </a:solidFill>
                <a:latin typeface="Times New Roman"/>
                <a:cs typeface="Times New Roman"/>
              </a:rPr>
              <a:t>it</a:t>
            </a:r>
            <a:r>
              <a:rPr sz="1950" spc="25" dirty="0">
                <a:solidFill>
                  <a:srgbClr val="002960"/>
                </a:solidFill>
                <a:latin typeface="Times New Roman"/>
                <a:cs typeface="Times New Roman"/>
              </a:rPr>
              <a:t>  </a:t>
            </a:r>
            <a:r>
              <a:rPr sz="1950" spc="100" dirty="0">
                <a:solidFill>
                  <a:srgbClr val="002960"/>
                </a:solidFill>
                <a:latin typeface="Times New Roman"/>
                <a:cs typeface="Times New Roman"/>
              </a:rPr>
              <a:t>was</a:t>
            </a:r>
            <a:r>
              <a:rPr sz="1950" spc="25" dirty="0">
                <a:solidFill>
                  <a:srgbClr val="002960"/>
                </a:solidFill>
                <a:latin typeface="Times New Roman"/>
                <a:cs typeface="Times New Roman"/>
              </a:rPr>
              <a:t>  </a:t>
            </a:r>
            <a:r>
              <a:rPr sz="1950" spc="105" dirty="0">
                <a:solidFill>
                  <a:srgbClr val="002960"/>
                </a:solidFill>
                <a:latin typeface="Times New Roman"/>
                <a:cs typeface="Times New Roman"/>
              </a:rPr>
              <a:t>ready</a:t>
            </a:r>
            <a:r>
              <a:rPr sz="1950" spc="30" dirty="0">
                <a:solidFill>
                  <a:srgbClr val="002960"/>
                </a:solidFill>
                <a:latin typeface="Times New Roman"/>
                <a:cs typeface="Times New Roman"/>
              </a:rPr>
              <a:t>  </a:t>
            </a:r>
            <a:r>
              <a:rPr sz="1950" spc="70" dirty="0">
                <a:solidFill>
                  <a:srgbClr val="002960"/>
                </a:solidFill>
                <a:latin typeface="Times New Roman"/>
                <a:cs typeface="Times New Roman"/>
              </a:rPr>
              <a:t>for</a:t>
            </a:r>
            <a:r>
              <a:rPr sz="1950" spc="25" dirty="0">
                <a:solidFill>
                  <a:srgbClr val="002960"/>
                </a:solidFill>
                <a:latin typeface="Times New Roman"/>
                <a:cs typeface="Times New Roman"/>
              </a:rPr>
              <a:t>  </a:t>
            </a:r>
            <a:r>
              <a:rPr sz="1950" spc="114" dirty="0">
                <a:solidFill>
                  <a:srgbClr val="002960"/>
                </a:solidFill>
                <a:latin typeface="Times New Roman"/>
                <a:cs typeface="Times New Roman"/>
              </a:rPr>
              <a:t>further</a:t>
            </a:r>
            <a:r>
              <a:rPr sz="1950" spc="25" dirty="0">
                <a:solidFill>
                  <a:srgbClr val="002960"/>
                </a:solidFill>
                <a:latin typeface="Times New Roman"/>
                <a:cs typeface="Times New Roman"/>
              </a:rPr>
              <a:t>  </a:t>
            </a:r>
            <a:r>
              <a:rPr sz="1950" spc="65" dirty="0">
                <a:solidFill>
                  <a:srgbClr val="002960"/>
                </a:solidFill>
                <a:latin typeface="Times New Roman"/>
                <a:cs typeface="Times New Roman"/>
              </a:rPr>
              <a:t>analysis</a:t>
            </a:r>
            <a:r>
              <a:rPr sz="1950" spc="25" dirty="0">
                <a:solidFill>
                  <a:srgbClr val="002960"/>
                </a:solidFill>
                <a:latin typeface="Times New Roman"/>
                <a:cs typeface="Times New Roman"/>
              </a:rPr>
              <a:t>  </a:t>
            </a:r>
            <a:r>
              <a:rPr sz="1950" spc="75" dirty="0">
                <a:solidFill>
                  <a:srgbClr val="002960"/>
                </a:solidFill>
                <a:latin typeface="Times New Roman"/>
                <a:cs typeface="Times New Roman"/>
              </a:rPr>
              <a:t>in </a:t>
            </a:r>
            <a:r>
              <a:rPr sz="1950" spc="120" dirty="0">
                <a:solidFill>
                  <a:srgbClr val="002960"/>
                </a:solidFill>
                <a:latin typeface="Times New Roman"/>
                <a:cs typeface="Times New Roman"/>
              </a:rPr>
              <a:t>other</a:t>
            </a:r>
            <a:r>
              <a:rPr sz="1950" spc="-110" dirty="0">
                <a:solidFill>
                  <a:srgbClr val="002960"/>
                </a:solidFill>
                <a:latin typeface="Times New Roman"/>
                <a:cs typeface="Times New Roman"/>
              </a:rPr>
              <a:t> </a:t>
            </a:r>
            <a:r>
              <a:rPr sz="1950" spc="-10" dirty="0">
                <a:solidFill>
                  <a:srgbClr val="002960"/>
                </a:solidFill>
                <a:latin typeface="Times New Roman"/>
                <a:cs typeface="Times New Roman"/>
              </a:rPr>
              <a:t>tools.</a:t>
            </a:r>
            <a:endParaRPr sz="1950" dirty="0">
              <a:latin typeface="Times New Roman"/>
              <a:cs typeface="Times New Roman"/>
            </a:endParaRPr>
          </a:p>
        </p:txBody>
      </p:sp>
      <p:sp>
        <p:nvSpPr>
          <p:cNvPr id="21" name="object 21"/>
          <p:cNvSpPr txBox="1"/>
          <p:nvPr/>
        </p:nvSpPr>
        <p:spPr>
          <a:xfrm>
            <a:off x="10136485" y="7194407"/>
            <a:ext cx="5383530" cy="2425700"/>
          </a:xfrm>
          <a:prstGeom prst="rect">
            <a:avLst/>
          </a:prstGeom>
        </p:spPr>
        <p:txBody>
          <a:bodyPr vert="horz" wrap="square" lIns="0" tIns="12700" rIns="0" bIns="0" rtlCol="0">
            <a:spAutoFit/>
          </a:bodyPr>
          <a:lstStyle/>
          <a:p>
            <a:pPr marL="12700" marR="5080" algn="just">
              <a:lnSpc>
                <a:spcPct val="115399"/>
              </a:lnSpc>
              <a:spcBef>
                <a:spcPts val="100"/>
              </a:spcBef>
            </a:pPr>
            <a:r>
              <a:rPr sz="1950" spc="85" dirty="0">
                <a:solidFill>
                  <a:srgbClr val="002960"/>
                </a:solidFill>
                <a:latin typeface="Times New Roman"/>
                <a:cs typeface="Times New Roman"/>
              </a:rPr>
              <a:t>Power</a:t>
            </a:r>
            <a:r>
              <a:rPr sz="1950" spc="35" dirty="0">
                <a:solidFill>
                  <a:srgbClr val="002960"/>
                </a:solidFill>
                <a:latin typeface="Times New Roman"/>
                <a:cs typeface="Times New Roman"/>
              </a:rPr>
              <a:t> </a:t>
            </a:r>
            <a:r>
              <a:rPr sz="1950" dirty="0">
                <a:solidFill>
                  <a:srgbClr val="002960"/>
                </a:solidFill>
                <a:latin typeface="Times New Roman"/>
                <a:cs typeface="Times New Roman"/>
              </a:rPr>
              <a:t>BI</a:t>
            </a:r>
            <a:r>
              <a:rPr sz="1950" spc="40" dirty="0">
                <a:solidFill>
                  <a:srgbClr val="002960"/>
                </a:solidFill>
                <a:latin typeface="Times New Roman"/>
                <a:cs typeface="Times New Roman"/>
              </a:rPr>
              <a:t> </a:t>
            </a:r>
            <a:r>
              <a:rPr sz="1950" spc="90" dirty="0">
                <a:solidFill>
                  <a:srgbClr val="002960"/>
                </a:solidFill>
                <a:latin typeface="Times New Roman"/>
                <a:cs typeface="Times New Roman"/>
              </a:rPr>
              <a:t>was</a:t>
            </a:r>
            <a:r>
              <a:rPr sz="1950" spc="40" dirty="0">
                <a:solidFill>
                  <a:srgbClr val="002960"/>
                </a:solidFill>
                <a:latin typeface="Times New Roman"/>
                <a:cs typeface="Times New Roman"/>
              </a:rPr>
              <a:t> </a:t>
            </a:r>
            <a:r>
              <a:rPr sz="1950" spc="105" dirty="0">
                <a:solidFill>
                  <a:srgbClr val="002960"/>
                </a:solidFill>
                <a:latin typeface="Times New Roman"/>
                <a:cs typeface="Times New Roman"/>
              </a:rPr>
              <a:t>used</a:t>
            </a:r>
            <a:r>
              <a:rPr sz="1950" spc="35" dirty="0">
                <a:solidFill>
                  <a:srgbClr val="002960"/>
                </a:solidFill>
                <a:latin typeface="Times New Roman"/>
                <a:cs typeface="Times New Roman"/>
              </a:rPr>
              <a:t> </a:t>
            </a:r>
            <a:r>
              <a:rPr sz="1950" spc="120" dirty="0">
                <a:solidFill>
                  <a:srgbClr val="002960"/>
                </a:solidFill>
                <a:latin typeface="Times New Roman"/>
                <a:cs typeface="Times New Roman"/>
              </a:rPr>
              <a:t>to</a:t>
            </a:r>
            <a:r>
              <a:rPr sz="1950" spc="40" dirty="0">
                <a:solidFill>
                  <a:srgbClr val="002960"/>
                </a:solidFill>
                <a:latin typeface="Times New Roman"/>
                <a:cs typeface="Times New Roman"/>
              </a:rPr>
              <a:t> </a:t>
            </a:r>
            <a:r>
              <a:rPr sz="1950" spc="70" dirty="0">
                <a:solidFill>
                  <a:srgbClr val="002960"/>
                </a:solidFill>
                <a:latin typeface="Times New Roman"/>
                <a:cs typeface="Times New Roman"/>
              </a:rPr>
              <a:t>develop</a:t>
            </a:r>
            <a:r>
              <a:rPr sz="1950" spc="40" dirty="0">
                <a:solidFill>
                  <a:srgbClr val="002960"/>
                </a:solidFill>
                <a:latin typeface="Times New Roman"/>
                <a:cs typeface="Times New Roman"/>
              </a:rPr>
              <a:t> </a:t>
            </a:r>
            <a:r>
              <a:rPr sz="1950" spc="80" dirty="0">
                <a:solidFill>
                  <a:srgbClr val="002960"/>
                </a:solidFill>
                <a:latin typeface="Times New Roman"/>
                <a:cs typeface="Times New Roman"/>
              </a:rPr>
              <a:t>interactive</a:t>
            </a:r>
            <a:r>
              <a:rPr sz="1950" spc="35" dirty="0">
                <a:solidFill>
                  <a:srgbClr val="002960"/>
                </a:solidFill>
                <a:latin typeface="Times New Roman"/>
                <a:cs typeface="Times New Roman"/>
              </a:rPr>
              <a:t> </a:t>
            </a:r>
            <a:r>
              <a:rPr sz="1950" spc="95" dirty="0">
                <a:solidFill>
                  <a:srgbClr val="002960"/>
                </a:solidFill>
                <a:latin typeface="Times New Roman"/>
                <a:cs typeface="Times New Roman"/>
              </a:rPr>
              <a:t>reports </a:t>
            </a:r>
            <a:r>
              <a:rPr sz="1950" spc="120" dirty="0">
                <a:solidFill>
                  <a:srgbClr val="002960"/>
                </a:solidFill>
                <a:latin typeface="Times New Roman"/>
                <a:cs typeface="Times New Roman"/>
              </a:rPr>
              <a:t>and</a:t>
            </a:r>
            <a:r>
              <a:rPr sz="1950" spc="-125" dirty="0">
                <a:solidFill>
                  <a:srgbClr val="002960"/>
                </a:solidFill>
                <a:latin typeface="Times New Roman"/>
                <a:cs typeface="Times New Roman"/>
              </a:rPr>
              <a:t> </a:t>
            </a:r>
            <a:r>
              <a:rPr sz="1950" spc="60" dirty="0">
                <a:solidFill>
                  <a:srgbClr val="002960"/>
                </a:solidFill>
                <a:latin typeface="Times New Roman"/>
                <a:cs typeface="Times New Roman"/>
              </a:rPr>
              <a:t>dashboards.</a:t>
            </a:r>
            <a:endParaRPr sz="1950" dirty="0">
              <a:latin typeface="Times New Roman"/>
              <a:cs typeface="Times New Roman"/>
            </a:endParaRPr>
          </a:p>
          <a:p>
            <a:pPr marL="12700" marR="5080" algn="just">
              <a:lnSpc>
                <a:spcPct val="115399"/>
              </a:lnSpc>
            </a:pPr>
            <a:r>
              <a:rPr sz="1950" spc="55" dirty="0">
                <a:solidFill>
                  <a:srgbClr val="002960"/>
                </a:solidFill>
                <a:latin typeface="Times New Roman"/>
                <a:cs typeface="Times New Roman"/>
              </a:rPr>
              <a:t>The</a:t>
            </a:r>
            <a:r>
              <a:rPr sz="1950" spc="280" dirty="0">
                <a:solidFill>
                  <a:srgbClr val="002960"/>
                </a:solidFill>
                <a:latin typeface="Times New Roman"/>
                <a:cs typeface="Times New Roman"/>
              </a:rPr>
              <a:t> </a:t>
            </a:r>
            <a:r>
              <a:rPr sz="1950" dirty="0">
                <a:solidFill>
                  <a:srgbClr val="002960"/>
                </a:solidFill>
                <a:latin typeface="Times New Roman"/>
                <a:cs typeface="Times New Roman"/>
              </a:rPr>
              <a:t>tool’s</a:t>
            </a:r>
            <a:r>
              <a:rPr sz="1950" spc="285" dirty="0">
                <a:solidFill>
                  <a:srgbClr val="002960"/>
                </a:solidFill>
                <a:latin typeface="Times New Roman"/>
                <a:cs typeface="Times New Roman"/>
              </a:rPr>
              <a:t> </a:t>
            </a:r>
            <a:r>
              <a:rPr sz="1950" spc="50" dirty="0">
                <a:solidFill>
                  <a:srgbClr val="002960"/>
                </a:solidFill>
                <a:latin typeface="Times New Roman"/>
                <a:cs typeface="Times New Roman"/>
              </a:rPr>
              <a:t>capabilities</a:t>
            </a:r>
            <a:r>
              <a:rPr sz="1950" spc="285" dirty="0">
                <a:solidFill>
                  <a:srgbClr val="002960"/>
                </a:solidFill>
                <a:latin typeface="Times New Roman"/>
                <a:cs typeface="Times New Roman"/>
              </a:rPr>
              <a:t> </a:t>
            </a:r>
            <a:r>
              <a:rPr sz="1950" spc="90" dirty="0">
                <a:solidFill>
                  <a:srgbClr val="002960"/>
                </a:solidFill>
                <a:latin typeface="Times New Roman"/>
                <a:cs typeface="Times New Roman"/>
              </a:rPr>
              <a:t>in</a:t>
            </a:r>
            <a:r>
              <a:rPr sz="1950" spc="285" dirty="0">
                <a:solidFill>
                  <a:srgbClr val="002960"/>
                </a:solidFill>
                <a:latin typeface="Times New Roman"/>
                <a:cs typeface="Times New Roman"/>
              </a:rPr>
              <a:t> </a:t>
            </a:r>
            <a:r>
              <a:rPr sz="1950" spc="75" dirty="0">
                <a:solidFill>
                  <a:srgbClr val="002960"/>
                </a:solidFill>
                <a:latin typeface="Times New Roman"/>
                <a:cs typeface="Times New Roman"/>
              </a:rPr>
              <a:t>handling</a:t>
            </a:r>
            <a:r>
              <a:rPr sz="1950" spc="285" dirty="0">
                <a:solidFill>
                  <a:srgbClr val="002960"/>
                </a:solidFill>
                <a:latin typeface="Times New Roman"/>
                <a:cs typeface="Times New Roman"/>
              </a:rPr>
              <a:t> </a:t>
            </a:r>
            <a:r>
              <a:rPr sz="1950" spc="55" dirty="0">
                <a:solidFill>
                  <a:srgbClr val="002960"/>
                </a:solidFill>
                <a:latin typeface="Times New Roman"/>
                <a:cs typeface="Times New Roman"/>
              </a:rPr>
              <a:t>large</a:t>
            </a:r>
            <a:r>
              <a:rPr sz="1950" spc="285" dirty="0">
                <a:solidFill>
                  <a:srgbClr val="002960"/>
                </a:solidFill>
                <a:latin typeface="Times New Roman"/>
                <a:cs typeface="Times New Roman"/>
              </a:rPr>
              <a:t> </a:t>
            </a:r>
            <a:r>
              <a:rPr sz="1950" spc="90" dirty="0">
                <a:solidFill>
                  <a:srgbClr val="002960"/>
                </a:solidFill>
                <a:latin typeface="Times New Roman"/>
                <a:cs typeface="Times New Roman"/>
              </a:rPr>
              <a:t>datasets </a:t>
            </a:r>
            <a:r>
              <a:rPr sz="1950" spc="120" dirty="0">
                <a:solidFill>
                  <a:srgbClr val="002960"/>
                </a:solidFill>
                <a:latin typeface="Times New Roman"/>
                <a:cs typeface="Times New Roman"/>
              </a:rPr>
              <a:t>and</a:t>
            </a:r>
            <a:r>
              <a:rPr sz="1950" spc="-130" dirty="0">
                <a:solidFill>
                  <a:srgbClr val="002960"/>
                </a:solidFill>
                <a:latin typeface="Times New Roman"/>
                <a:cs typeface="Times New Roman"/>
              </a:rPr>
              <a:t> </a:t>
            </a:r>
            <a:r>
              <a:rPr sz="1950" spc="80" dirty="0">
                <a:solidFill>
                  <a:srgbClr val="002960"/>
                </a:solidFill>
                <a:latin typeface="Times New Roman"/>
                <a:cs typeface="Times New Roman"/>
              </a:rPr>
              <a:t>creating</a:t>
            </a:r>
            <a:r>
              <a:rPr sz="1950" spc="-130" dirty="0">
                <a:solidFill>
                  <a:srgbClr val="002960"/>
                </a:solidFill>
                <a:latin typeface="Times New Roman"/>
                <a:cs typeface="Times New Roman"/>
              </a:rPr>
              <a:t> </a:t>
            </a:r>
            <a:r>
              <a:rPr sz="1950" spc="90" dirty="0">
                <a:solidFill>
                  <a:srgbClr val="002960"/>
                </a:solidFill>
                <a:latin typeface="Times New Roman"/>
                <a:cs typeface="Times New Roman"/>
              </a:rPr>
              <a:t>dynamic</a:t>
            </a:r>
            <a:r>
              <a:rPr sz="1950" spc="-125" dirty="0">
                <a:solidFill>
                  <a:srgbClr val="002960"/>
                </a:solidFill>
                <a:latin typeface="Times New Roman"/>
                <a:cs typeface="Times New Roman"/>
              </a:rPr>
              <a:t> </a:t>
            </a:r>
            <a:r>
              <a:rPr sz="1950" spc="-10" dirty="0">
                <a:solidFill>
                  <a:srgbClr val="002960"/>
                </a:solidFill>
                <a:latin typeface="Times New Roman"/>
                <a:cs typeface="Times New Roman"/>
              </a:rPr>
              <a:t>visuals.</a:t>
            </a:r>
            <a:endParaRPr sz="1950" dirty="0">
              <a:latin typeface="Times New Roman"/>
              <a:cs typeface="Times New Roman"/>
            </a:endParaRPr>
          </a:p>
          <a:p>
            <a:pPr marL="12700" marR="5080" algn="just">
              <a:lnSpc>
                <a:spcPct val="115399"/>
              </a:lnSpc>
            </a:pPr>
            <a:r>
              <a:rPr sz="1950" spc="85" dirty="0">
                <a:solidFill>
                  <a:srgbClr val="002960"/>
                </a:solidFill>
                <a:latin typeface="Times New Roman"/>
                <a:cs typeface="Times New Roman"/>
              </a:rPr>
              <a:t>Power</a:t>
            </a:r>
            <a:r>
              <a:rPr sz="1950" spc="335" dirty="0">
                <a:solidFill>
                  <a:srgbClr val="002960"/>
                </a:solidFill>
                <a:latin typeface="Times New Roman"/>
                <a:cs typeface="Times New Roman"/>
              </a:rPr>
              <a:t>  </a:t>
            </a:r>
            <a:r>
              <a:rPr sz="1950" dirty="0">
                <a:solidFill>
                  <a:srgbClr val="002960"/>
                </a:solidFill>
                <a:latin typeface="Times New Roman"/>
                <a:cs typeface="Times New Roman"/>
              </a:rPr>
              <a:t>BI's</a:t>
            </a:r>
            <a:r>
              <a:rPr sz="1950" spc="340" dirty="0">
                <a:solidFill>
                  <a:srgbClr val="002960"/>
                </a:solidFill>
                <a:latin typeface="Times New Roman"/>
                <a:cs typeface="Times New Roman"/>
              </a:rPr>
              <a:t>  </a:t>
            </a:r>
            <a:r>
              <a:rPr sz="1950" spc="85" dirty="0">
                <a:solidFill>
                  <a:srgbClr val="002960"/>
                </a:solidFill>
                <a:latin typeface="Times New Roman"/>
                <a:cs typeface="Times New Roman"/>
              </a:rPr>
              <a:t>integration</a:t>
            </a:r>
            <a:r>
              <a:rPr sz="1950" spc="340" dirty="0">
                <a:solidFill>
                  <a:srgbClr val="002960"/>
                </a:solidFill>
                <a:latin typeface="Times New Roman"/>
                <a:cs typeface="Times New Roman"/>
              </a:rPr>
              <a:t>  </a:t>
            </a:r>
            <a:r>
              <a:rPr sz="1950" spc="90" dirty="0">
                <a:solidFill>
                  <a:srgbClr val="002960"/>
                </a:solidFill>
                <a:latin typeface="Times New Roman"/>
                <a:cs typeface="Times New Roman"/>
              </a:rPr>
              <a:t>features</a:t>
            </a:r>
            <a:r>
              <a:rPr sz="1950" spc="340" dirty="0">
                <a:solidFill>
                  <a:srgbClr val="002960"/>
                </a:solidFill>
                <a:latin typeface="Times New Roman"/>
                <a:cs typeface="Times New Roman"/>
              </a:rPr>
              <a:t>  </a:t>
            </a:r>
            <a:r>
              <a:rPr sz="1950" spc="55" dirty="0">
                <a:solidFill>
                  <a:srgbClr val="002960"/>
                </a:solidFill>
                <a:latin typeface="Times New Roman"/>
                <a:cs typeface="Times New Roman"/>
              </a:rPr>
              <a:t>allowed</a:t>
            </a:r>
            <a:r>
              <a:rPr sz="1950" spc="340" dirty="0">
                <a:solidFill>
                  <a:srgbClr val="002960"/>
                </a:solidFill>
                <a:latin typeface="Times New Roman"/>
                <a:cs typeface="Times New Roman"/>
              </a:rPr>
              <a:t>  </a:t>
            </a:r>
            <a:r>
              <a:rPr sz="1950" spc="40" dirty="0">
                <a:solidFill>
                  <a:srgbClr val="002960"/>
                </a:solidFill>
                <a:latin typeface="Times New Roman"/>
                <a:cs typeface="Times New Roman"/>
              </a:rPr>
              <a:t>for </a:t>
            </a:r>
            <a:r>
              <a:rPr sz="1950" spc="70" dirty="0">
                <a:solidFill>
                  <a:srgbClr val="002960"/>
                </a:solidFill>
                <a:latin typeface="Times New Roman"/>
                <a:cs typeface="Times New Roman"/>
              </a:rPr>
              <a:t>combining</a:t>
            </a:r>
            <a:r>
              <a:rPr sz="1950" spc="175" dirty="0">
                <a:solidFill>
                  <a:srgbClr val="002960"/>
                </a:solidFill>
                <a:latin typeface="Times New Roman"/>
                <a:cs typeface="Times New Roman"/>
              </a:rPr>
              <a:t> </a:t>
            </a:r>
            <a:r>
              <a:rPr sz="1950" spc="110" dirty="0">
                <a:solidFill>
                  <a:srgbClr val="002960"/>
                </a:solidFill>
                <a:latin typeface="Times New Roman"/>
                <a:cs typeface="Times New Roman"/>
              </a:rPr>
              <a:t>data</a:t>
            </a:r>
            <a:r>
              <a:rPr sz="1950" spc="175" dirty="0">
                <a:solidFill>
                  <a:srgbClr val="002960"/>
                </a:solidFill>
                <a:latin typeface="Times New Roman"/>
                <a:cs typeface="Times New Roman"/>
              </a:rPr>
              <a:t> </a:t>
            </a:r>
            <a:r>
              <a:rPr sz="1950" spc="95" dirty="0">
                <a:solidFill>
                  <a:srgbClr val="002960"/>
                </a:solidFill>
                <a:latin typeface="Times New Roman"/>
                <a:cs typeface="Times New Roman"/>
              </a:rPr>
              <a:t>from</a:t>
            </a:r>
            <a:r>
              <a:rPr sz="1950" spc="180" dirty="0">
                <a:solidFill>
                  <a:srgbClr val="002960"/>
                </a:solidFill>
                <a:latin typeface="Times New Roman"/>
                <a:cs typeface="Times New Roman"/>
              </a:rPr>
              <a:t> </a:t>
            </a:r>
            <a:r>
              <a:rPr sz="1950" spc="75" dirty="0">
                <a:solidFill>
                  <a:srgbClr val="002960"/>
                </a:solidFill>
                <a:latin typeface="Times New Roman"/>
                <a:cs typeface="Times New Roman"/>
              </a:rPr>
              <a:t>various</a:t>
            </a:r>
            <a:r>
              <a:rPr sz="1950" spc="175" dirty="0">
                <a:solidFill>
                  <a:srgbClr val="002960"/>
                </a:solidFill>
                <a:latin typeface="Times New Roman"/>
                <a:cs typeface="Times New Roman"/>
              </a:rPr>
              <a:t> </a:t>
            </a:r>
            <a:r>
              <a:rPr sz="1950" spc="60" dirty="0">
                <a:solidFill>
                  <a:srgbClr val="002960"/>
                </a:solidFill>
                <a:latin typeface="Times New Roman"/>
                <a:cs typeface="Times New Roman"/>
              </a:rPr>
              <a:t>sources,</a:t>
            </a:r>
            <a:r>
              <a:rPr sz="1950" spc="175" dirty="0">
                <a:solidFill>
                  <a:srgbClr val="002960"/>
                </a:solidFill>
                <a:latin typeface="Times New Roman"/>
                <a:cs typeface="Times New Roman"/>
              </a:rPr>
              <a:t> </a:t>
            </a:r>
            <a:r>
              <a:rPr sz="1950" spc="70" dirty="0">
                <a:solidFill>
                  <a:srgbClr val="002960"/>
                </a:solidFill>
                <a:latin typeface="Times New Roman"/>
                <a:cs typeface="Times New Roman"/>
              </a:rPr>
              <a:t>enhancing </a:t>
            </a:r>
            <a:r>
              <a:rPr sz="1950" spc="130" dirty="0">
                <a:solidFill>
                  <a:srgbClr val="002960"/>
                </a:solidFill>
                <a:latin typeface="Times New Roman"/>
                <a:cs typeface="Times New Roman"/>
              </a:rPr>
              <a:t>the</a:t>
            </a:r>
            <a:r>
              <a:rPr sz="1950" spc="-120" dirty="0">
                <a:solidFill>
                  <a:srgbClr val="002960"/>
                </a:solidFill>
                <a:latin typeface="Times New Roman"/>
                <a:cs typeface="Times New Roman"/>
              </a:rPr>
              <a:t> </a:t>
            </a:r>
            <a:r>
              <a:rPr sz="1950" spc="50" dirty="0">
                <a:solidFill>
                  <a:srgbClr val="002960"/>
                </a:solidFill>
                <a:latin typeface="Times New Roman"/>
                <a:cs typeface="Times New Roman"/>
              </a:rPr>
              <a:t>overall</a:t>
            </a:r>
            <a:r>
              <a:rPr sz="1950" spc="-120" dirty="0">
                <a:solidFill>
                  <a:srgbClr val="002960"/>
                </a:solidFill>
                <a:latin typeface="Times New Roman"/>
                <a:cs typeface="Times New Roman"/>
              </a:rPr>
              <a:t> </a:t>
            </a:r>
            <a:r>
              <a:rPr sz="1950" spc="-10" dirty="0">
                <a:solidFill>
                  <a:srgbClr val="002960"/>
                </a:solidFill>
                <a:latin typeface="Times New Roman"/>
                <a:cs typeface="Times New Roman"/>
              </a:rPr>
              <a:t>analysis.</a:t>
            </a:r>
            <a:endParaRPr sz="1950" dirty="0">
              <a:latin typeface="Times New Roman"/>
              <a:cs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548" y="0"/>
            <a:ext cx="11918329" cy="10274299"/>
          </a:xfrm>
          <a:prstGeom prst="rect">
            <a:avLst/>
          </a:prstGeom>
        </p:spPr>
      </p:pic>
      <p:sp>
        <p:nvSpPr>
          <p:cNvPr id="3" name="object 3"/>
          <p:cNvSpPr txBox="1">
            <a:spLocks noGrp="1"/>
          </p:cNvSpPr>
          <p:nvPr>
            <p:ph type="title"/>
          </p:nvPr>
        </p:nvSpPr>
        <p:spPr>
          <a:xfrm>
            <a:off x="-2925566" y="117016"/>
            <a:ext cx="17832555" cy="1435159"/>
          </a:xfrm>
          <a:prstGeom prst="rect">
            <a:avLst/>
          </a:prstGeom>
        </p:spPr>
        <p:txBody>
          <a:bodyPr vert="horz" wrap="square" lIns="0" tIns="415439" rIns="0" bIns="0" rtlCol="0">
            <a:spAutoFit/>
          </a:bodyPr>
          <a:lstStyle/>
          <a:p>
            <a:pPr marL="4234815">
              <a:lnSpc>
                <a:spcPct val="100000"/>
              </a:lnSpc>
              <a:spcBef>
                <a:spcPts val="115"/>
              </a:spcBef>
            </a:pPr>
            <a:r>
              <a:rPr sz="6600" dirty="0">
                <a:latin typeface="Georgia"/>
                <a:cs typeface="Georgia"/>
              </a:rPr>
              <a:t>KPI’S</a:t>
            </a:r>
            <a:r>
              <a:rPr sz="6600" spc="-550" dirty="0">
                <a:latin typeface="Georgia"/>
                <a:cs typeface="Georgia"/>
              </a:rPr>
              <a:t> </a:t>
            </a:r>
            <a:r>
              <a:rPr sz="6600" spc="-340" dirty="0">
                <a:latin typeface="Georgia"/>
                <a:cs typeface="Georgia"/>
              </a:rPr>
              <a:t>USED</a:t>
            </a:r>
            <a:r>
              <a:rPr lang="en-US" sz="6600" spc="-340" dirty="0">
                <a:latin typeface="Georgia"/>
                <a:cs typeface="Georgia"/>
              </a:rPr>
              <a:t> IN DASHBOARD</a:t>
            </a:r>
            <a:endParaRPr sz="6600" dirty="0">
              <a:latin typeface="Georgia"/>
              <a:cs typeface="Georgia"/>
            </a:endParaRPr>
          </a:p>
        </p:txBody>
      </p:sp>
      <p:sp>
        <p:nvSpPr>
          <p:cNvPr id="4" name="object 4"/>
          <p:cNvSpPr txBox="1"/>
          <p:nvPr/>
        </p:nvSpPr>
        <p:spPr>
          <a:xfrm>
            <a:off x="1016000" y="2615693"/>
            <a:ext cx="11482070" cy="6490110"/>
          </a:xfrm>
          <a:prstGeom prst="rect">
            <a:avLst/>
          </a:prstGeom>
        </p:spPr>
        <p:txBody>
          <a:bodyPr vert="horz" wrap="square" lIns="0" tIns="290195" rIns="0" bIns="0" rtlCol="0">
            <a:spAutoFit/>
          </a:bodyPr>
          <a:lstStyle/>
          <a:p>
            <a:pPr marL="12700">
              <a:lnSpc>
                <a:spcPct val="100000"/>
              </a:lnSpc>
              <a:spcBef>
                <a:spcPts val="2285"/>
              </a:spcBef>
            </a:pPr>
            <a:r>
              <a:rPr sz="4050" spc="-105" dirty="0">
                <a:solidFill>
                  <a:srgbClr val="FFFFFF"/>
                </a:solidFill>
                <a:latin typeface="Georgia"/>
                <a:cs typeface="Georgia"/>
              </a:rPr>
              <a:t>KPI-</a:t>
            </a:r>
            <a:r>
              <a:rPr sz="4050" spc="-170" dirty="0">
                <a:solidFill>
                  <a:srgbClr val="FFFFFF"/>
                </a:solidFill>
                <a:latin typeface="Georgia"/>
                <a:cs typeface="Georgia"/>
              </a:rPr>
              <a:t>1:</a:t>
            </a:r>
            <a:r>
              <a:rPr sz="4050" spc="-190" dirty="0">
                <a:solidFill>
                  <a:srgbClr val="FFFFFF"/>
                </a:solidFill>
                <a:latin typeface="Georgia"/>
                <a:cs typeface="Georgia"/>
              </a:rPr>
              <a:t> </a:t>
            </a:r>
            <a:r>
              <a:rPr sz="4050" spc="-25" dirty="0">
                <a:solidFill>
                  <a:srgbClr val="FFFFFF"/>
                </a:solidFill>
                <a:latin typeface="Georgia"/>
                <a:cs typeface="Georgia"/>
              </a:rPr>
              <a:t>Year</a:t>
            </a:r>
            <a:r>
              <a:rPr lang="en-IN" sz="4050" spc="-25" dirty="0">
                <a:solidFill>
                  <a:srgbClr val="FFFFFF"/>
                </a:solidFill>
                <a:latin typeface="Georgia"/>
                <a:cs typeface="Georgia"/>
              </a:rPr>
              <a:t>-</a:t>
            </a:r>
            <a:r>
              <a:rPr sz="4050" dirty="0">
                <a:solidFill>
                  <a:srgbClr val="FFFFFF"/>
                </a:solidFill>
                <a:latin typeface="Georgia"/>
                <a:cs typeface="Georgia"/>
              </a:rPr>
              <a:t>wise</a:t>
            </a:r>
            <a:r>
              <a:rPr sz="4050" spc="-190" dirty="0">
                <a:solidFill>
                  <a:srgbClr val="FFFFFF"/>
                </a:solidFill>
                <a:latin typeface="Georgia"/>
                <a:cs typeface="Georgia"/>
              </a:rPr>
              <a:t> </a:t>
            </a:r>
            <a:r>
              <a:rPr lang="en-IN" sz="4050" spc="-45" dirty="0">
                <a:solidFill>
                  <a:srgbClr val="FFFFFF"/>
                </a:solidFill>
                <a:latin typeface="Georgia"/>
                <a:cs typeface="Georgia"/>
              </a:rPr>
              <a:t>sales</a:t>
            </a:r>
            <a:r>
              <a:rPr sz="4050" spc="-190" dirty="0">
                <a:solidFill>
                  <a:srgbClr val="FFFFFF"/>
                </a:solidFill>
                <a:latin typeface="Georgia"/>
                <a:cs typeface="Georgia"/>
              </a:rPr>
              <a:t> </a:t>
            </a:r>
            <a:r>
              <a:rPr sz="4050" spc="-10" dirty="0">
                <a:solidFill>
                  <a:srgbClr val="FFFFFF"/>
                </a:solidFill>
                <a:latin typeface="Georgia"/>
                <a:cs typeface="Georgia"/>
              </a:rPr>
              <a:t>amount.</a:t>
            </a:r>
            <a:endParaRPr sz="4050" dirty="0">
              <a:latin typeface="Georgia"/>
              <a:cs typeface="Georgia"/>
            </a:endParaRPr>
          </a:p>
          <a:p>
            <a:pPr marL="12700">
              <a:lnSpc>
                <a:spcPct val="100000"/>
              </a:lnSpc>
              <a:spcBef>
                <a:spcPts val="2190"/>
              </a:spcBef>
            </a:pPr>
            <a:r>
              <a:rPr sz="4050" spc="-105" dirty="0">
                <a:solidFill>
                  <a:srgbClr val="FFFFFF"/>
                </a:solidFill>
                <a:latin typeface="Georgia"/>
                <a:cs typeface="Georgia"/>
              </a:rPr>
              <a:t>KPI-</a:t>
            </a:r>
            <a:r>
              <a:rPr sz="4050" spc="-305" dirty="0">
                <a:solidFill>
                  <a:srgbClr val="FFFFFF"/>
                </a:solidFill>
                <a:latin typeface="Georgia"/>
                <a:cs typeface="Georgia"/>
              </a:rPr>
              <a:t>2:</a:t>
            </a:r>
            <a:r>
              <a:rPr sz="4050" spc="-195" dirty="0">
                <a:solidFill>
                  <a:srgbClr val="FFFFFF"/>
                </a:solidFill>
                <a:latin typeface="Georgia"/>
                <a:cs typeface="Georgia"/>
              </a:rPr>
              <a:t> </a:t>
            </a:r>
            <a:r>
              <a:rPr lang="en-IN" sz="4050" spc="-25" dirty="0">
                <a:solidFill>
                  <a:srgbClr val="FFFFFF"/>
                </a:solidFill>
                <a:latin typeface="Georgia"/>
                <a:cs typeface="Georgia"/>
              </a:rPr>
              <a:t>Month-</a:t>
            </a:r>
            <a:r>
              <a:rPr lang="en-IN" sz="4050" dirty="0">
                <a:solidFill>
                  <a:srgbClr val="FFFFFF"/>
                </a:solidFill>
                <a:latin typeface="Georgia"/>
                <a:cs typeface="Georgia"/>
              </a:rPr>
              <a:t>wise</a:t>
            </a:r>
            <a:r>
              <a:rPr lang="en-IN" sz="4050" spc="-190" dirty="0">
                <a:solidFill>
                  <a:srgbClr val="FFFFFF"/>
                </a:solidFill>
                <a:latin typeface="Georgia"/>
                <a:cs typeface="Georgia"/>
              </a:rPr>
              <a:t> </a:t>
            </a:r>
            <a:r>
              <a:rPr lang="en-IN" sz="4050" spc="-45" dirty="0">
                <a:solidFill>
                  <a:srgbClr val="FFFFFF"/>
                </a:solidFill>
                <a:latin typeface="Georgia"/>
                <a:cs typeface="Georgia"/>
              </a:rPr>
              <a:t>sales</a:t>
            </a:r>
            <a:r>
              <a:rPr lang="en-IN" sz="4050" spc="-190" dirty="0">
                <a:solidFill>
                  <a:srgbClr val="FFFFFF"/>
                </a:solidFill>
                <a:latin typeface="Georgia"/>
                <a:cs typeface="Georgia"/>
              </a:rPr>
              <a:t> </a:t>
            </a:r>
            <a:r>
              <a:rPr lang="en-IN" sz="4050" spc="-10" dirty="0">
                <a:solidFill>
                  <a:srgbClr val="FFFFFF"/>
                </a:solidFill>
                <a:latin typeface="Georgia"/>
                <a:cs typeface="Georgia"/>
              </a:rPr>
              <a:t>amount</a:t>
            </a:r>
            <a:r>
              <a:rPr sz="4050" spc="-10" dirty="0">
                <a:solidFill>
                  <a:srgbClr val="FFFFFF"/>
                </a:solidFill>
                <a:latin typeface="Georgia"/>
                <a:cs typeface="Georgia"/>
              </a:rPr>
              <a:t>.</a:t>
            </a:r>
            <a:endParaRPr sz="4050" dirty="0">
              <a:latin typeface="Georgia"/>
              <a:cs typeface="Georgia"/>
            </a:endParaRPr>
          </a:p>
          <a:p>
            <a:pPr marL="118745" marR="1857375" indent="-106680">
              <a:lnSpc>
                <a:spcPts val="3979"/>
              </a:lnSpc>
              <a:spcBef>
                <a:spcPts val="3279"/>
              </a:spcBef>
            </a:pPr>
            <a:r>
              <a:rPr sz="4050" spc="-95" dirty="0">
                <a:solidFill>
                  <a:srgbClr val="FFFFFF"/>
                </a:solidFill>
                <a:latin typeface="Georgia"/>
                <a:cs typeface="Georgia"/>
              </a:rPr>
              <a:t>KPI-</a:t>
            </a:r>
            <a:r>
              <a:rPr sz="4050" spc="-300" dirty="0">
                <a:solidFill>
                  <a:srgbClr val="FFFFFF"/>
                </a:solidFill>
                <a:latin typeface="Georgia"/>
                <a:cs typeface="Georgia"/>
              </a:rPr>
              <a:t>3:</a:t>
            </a:r>
            <a:r>
              <a:rPr sz="4050" spc="-180" dirty="0">
                <a:solidFill>
                  <a:srgbClr val="FFFFFF"/>
                </a:solidFill>
                <a:latin typeface="Georgia"/>
                <a:cs typeface="Georgia"/>
              </a:rPr>
              <a:t> </a:t>
            </a:r>
            <a:r>
              <a:rPr lang="en-IN" sz="4050" spc="-25" dirty="0">
                <a:solidFill>
                  <a:srgbClr val="FFFFFF"/>
                </a:solidFill>
                <a:latin typeface="Georgia"/>
                <a:cs typeface="Georgia"/>
              </a:rPr>
              <a:t>Quarter-</a:t>
            </a:r>
            <a:r>
              <a:rPr lang="en-IN" sz="4050" dirty="0">
                <a:solidFill>
                  <a:srgbClr val="FFFFFF"/>
                </a:solidFill>
                <a:latin typeface="Georgia"/>
                <a:cs typeface="Georgia"/>
              </a:rPr>
              <a:t>wise</a:t>
            </a:r>
            <a:r>
              <a:rPr lang="en-IN" sz="4050" spc="-190" dirty="0">
                <a:solidFill>
                  <a:srgbClr val="FFFFFF"/>
                </a:solidFill>
                <a:latin typeface="Georgia"/>
                <a:cs typeface="Georgia"/>
              </a:rPr>
              <a:t> </a:t>
            </a:r>
            <a:r>
              <a:rPr lang="en-IN" sz="4050" spc="-45" dirty="0">
                <a:solidFill>
                  <a:srgbClr val="FFFFFF"/>
                </a:solidFill>
                <a:latin typeface="Georgia"/>
                <a:cs typeface="Georgia"/>
              </a:rPr>
              <a:t>sales</a:t>
            </a:r>
            <a:r>
              <a:rPr lang="en-IN" sz="4050" spc="-190" dirty="0">
                <a:solidFill>
                  <a:srgbClr val="FFFFFF"/>
                </a:solidFill>
                <a:latin typeface="Georgia"/>
                <a:cs typeface="Georgia"/>
              </a:rPr>
              <a:t> </a:t>
            </a:r>
            <a:r>
              <a:rPr lang="en-IN" sz="4050" spc="-10" dirty="0">
                <a:solidFill>
                  <a:srgbClr val="FFFFFF"/>
                </a:solidFill>
                <a:latin typeface="Georgia"/>
                <a:cs typeface="Georgia"/>
              </a:rPr>
              <a:t>amount</a:t>
            </a:r>
            <a:r>
              <a:rPr sz="4050" spc="-10" dirty="0">
                <a:solidFill>
                  <a:srgbClr val="FFFFFF"/>
                </a:solidFill>
                <a:latin typeface="Georgia"/>
                <a:cs typeface="Georgia"/>
              </a:rPr>
              <a:t>.</a:t>
            </a:r>
            <a:endParaRPr sz="4050" dirty="0">
              <a:latin typeface="Georgia"/>
              <a:cs typeface="Georgia"/>
            </a:endParaRPr>
          </a:p>
          <a:p>
            <a:pPr marL="117475" marR="203200" indent="-105410">
              <a:lnSpc>
                <a:spcPct val="72500"/>
              </a:lnSpc>
              <a:spcBef>
                <a:spcPts val="3760"/>
              </a:spcBef>
            </a:pPr>
            <a:r>
              <a:rPr sz="4050" spc="-105" dirty="0">
                <a:solidFill>
                  <a:srgbClr val="FFFFFF"/>
                </a:solidFill>
                <a:latin typeface="Georgia"/>
                <a:cs typeface="Georgia"/>
              </a:rPr>
              <a:t>KPI-</a:t>
            </a:r>
            <a:r>
              <a:rPr sz="4050" spc="-310" dirty="0">
                <a:solidFill>
                  <a:srgbClr val="FFFFFF"/>
                </a:solidFill>
                <a:latin typeface="Georgia"/>
                <a:cs typeface="Georgia"/>
              </a:rPr>
              <a:t>4:</a:t>
            </a:r>
            <a:r>
              <a:rPr lang="en-IN" sz="4050" spc="-310" dirty="0">
                <a:solidFill>
                  <a:srgbClr val="FFFFFF"/>
                </a:solidFill>
                <a:latin typeface="Georgia"/>
                <a:cs typeface="Georgia"/>
              </a:rPr>
              <a:t> Country-wise sales amount.</a:t>
            </a:r>
          </a:p>
          <a:p>
            <a:pPr marL="117475" marR="203200" indent="-105410">
              <a:lnSpc>
                <a:spcPct val="72500"/>
              </a:lnSpc>
              <a:spcBef>
                <a:spcPts val="3760"/>
              </a:spcBef>
            </a:pPr>
            <a:r>
              <a:rPr lang="en-IN" sz="4050" spc="-310" dirty="0">
                <a:solidFill>
                  <a:srgbClr val="FFFFFF"/>
                </a:solidFill>
                <a:latin typeface="Georgia"/>
                <a:cs typeface="Georgia"/>
              </a:rPr>
              <a:t>KPI-5: Gender- wise sales amount.</a:t>
            </a:r>
          </a:p>
          <a:p>
            <a:pPr marL="117475" marR="203200" indent="-105410">
              <a:lnSpc>
                <a:spcPct val="72500"/>
              </a:lnSpc>
              <a:spcBef>
                <a:spcPts val="3760"/>
              </a:spcBef>
            </a:pPr>
            <a:r>
              <a:rPr lang="en-IN" sz="4050" spc="-310" dirty="0">
                <a:solidFill>
                  <a:srgbClr val="FFFFFF"/>
                </a:solidFill>
                <a:latin typeface="Georgia"/>
                <a:cs typeface="Georgia"/>
              </a:rPr>
              <a:t>KPI-6: Month-wise sales and profit amount,</a:t>
            </a:r>
            <a:endParaRPr sz="4050" dirty="0">
              <a:latin typeface="Georgia"/>
              <a:cs typeface="Georgia"/>
            </a:endParaRPr>
          </a:p>
          <a:p>
            <a:pPr marL="12700">
              <a:lnSpc>
                <a:spcPct val="100000"/>
              </a:lnSpc>
              <a:spcBef>
                <a:spcPts val="2190"/>
              </a:spcBef>
              <a:tabLst>
                <a:tab pos="1602105" algn="l"/>
              </a:tabLst>
            </a:pPr>
            <a:endParaRPr sz="4050" dirty="0">
              <a:latin typeface="Georgia"/>
              <a:cs typeface="Georgia"/>
            </a:endParaRPr>
          </a:p>
        </p:txBody>
      </p:sp>
      <p:grpSp>
        <p:nvGrpSpPr>
          <p:cNvPr id="5" name="object 5"/>
          <p:cNvGrpSpPr/>
          <p:nvPr/>
        </p:nvGrpSpPr>
        <p:grpSpPr>
          <a:xfrm>
            <a:off x="11949878" y="1516796"/>
            <a:ext cx="6338570" cy="8051800"/>
            <a:chOff x="11949878" y="1516796"/>
            <a:chExt cx="6338570" cy="8051800"/>
          </a:xfrm>
        </p:grpSpPr>
        <p:pic>
          <p:nvPicPr>
            <p:cNvPr id="6" name="object 6"/>
            <p:cNvPicPr/>
            <p:nvPr/>
          </p:nvPicPr>
          <p:blipFill>
            <a:blip r:embed="rId3" cstate="print"/>
            <a:stretch>
              <a:fillRect/>
            </a:stretch>
          </p:blipFill>
          <p:spPr>
            <a:xfrm>
              <a:off x="11949878" y="1516796"/>
              <a:ext cx="6338120" cy="8051799"/>
            </a:xfrm>
            <a:prstGeom prst="rect">
              <a:avLst/>
            </a:prstGeom>
          </p:spPr>
        </p:pic>
        <p:sp>
          <p:nvSpPr>
            <p:cNvPr id="7" name="object 7"/>
            <p:cNvSpPr/>
            <p:nvPr/>
          </p:nvSpPr>
          <p:spPr>
            <a:xfrm>
              <a:off x="12595872" y="1841499"/>
              <a:ext cx="5692140" cy="7404100"/>
            </a:xfrm>
            <a:custGeom>
              <a:avLst/>
              <a:gdLst/>
              <a:ahLst/>
              <a:cxnLst/>
              <a:rect l="l" t="t" r="r" b="b"/>
              <a:pathLst>
                <a:path w="5692140" h="7404100">
                  <a:moveTo>
                    <a:pt x="4092068" y="12699"/>
                  </a:moveTo>
                  <a:lnTo>
                    <a:pt x="3327563" y="12699"/>
                  </a:lnTo>
                  <a:lnTo>
                    <a:pt x="3374774" y="0"/>
                  </a:lnTo>
                  <a:lnTo>
                    <a:pt x="4044857" y="0"/>
                  </a:lnTo>
                  <a:lnTo>
                    <a:pt x="4092068" y="12699"/>
                  </a:lnTo>
                  <a:close/>
                </a:path>
                <a:path w="5692140" h="7404100">
                  <a:moveTo>
                    <a:pt x="4185965" y="25399"/>
                  </a:moveTo>
                  <a:lnTo>
                    <a:pt x="3233666" y="25399"/>
                  </a:lnTo>
                  <a:lnTo>
                    <a:pt x="3280526" y="12699"/>
                  </a:lnTo>
                  <a:lnTo>
                    <a:pt x="4139106" y="12699"/>
                  </a:lnTo>
                  <a:lnTo>
                    <a:pt x="4185965" y="25399"/>
                  </a:lnTo>
                  <a:close/>
                </a:path>
                <a:path w="5692140" h="7404100">
                  <a:moveTo>
                    <a:pt x="4279135" y="38099"/>
                  </a:moveTo>
                  <a:lnTo>
                    <a:pt x="3140496" y="38099"/>
                  </a:lnTo>
                  <a:lnTo>
                    <a:pt x="3186989" y="25399"/>
                  </a:lnTo>
                  <a:lnTo>
                    <a:pt x="4232642" y="25399"/>
                  </a:lnTo>
                  <a:lnTo>
                    <a:pt x="4279135" y="38099"/>
                  </a:lnTo>
                  <a:close/>
                </a:path>
                <a:path w="5692140" h="7404100">
                  <a:moveTo>
                    <a:pt x="4417463" y="63499"/>
                  </a:moveTo>
                  <a:lnTo>
                    <a:pt x="3002169" y="63499"/>
                  </a:lnTo>
                  <a:lnTo>
                    <a:pt x="3094193" y="38099"/>
                  </a:lnTo>
                  <a:lnTo>
                    <a:pt x="4325438" y="38099"/>
                  </a:lnTo>
                  <a:lnTo>
                    <a:pt x="4417463" y="63499"/>
                  </a:lnTo>
                  <a:close/>
                </a:path>
                <a:path w="5692140" h="7404100">
                  <a:moveTo>
                    <a:pt x="4508686" y="7327899"/>
                  </a:moveTo>
                  <a:lnTo>
                    <a:pt x="2910945" y="7327899"/>
                  </a:lnTo>
                  <a:lnTo>
                    <a:pt x="2424867" y="7188199"/>
                  </a:lnTo>
                  <a:lnTo>
                    <a:pt x="2382096" y="7162799"/>
                  </a:lnTo>
                  <a:lnTo>
                    <a:pt x="2297314" y="7137399"/>
                  </a:lnTo>
                  <a:lnTo>
                    <a:pt x="2255312" y="7111999"/>
                  </a:lnTo>
                  <a:lnTo>
                    <a:pt x="2213573" y="7099299"/>
                  </a:lnTo>
                  <a:lnTo>
                    <a:pt x="2172101" y="7073899"/>
                  </a:lnTo>
                  <a:lnTo>
                    <a:pt x="2130900" y="7061199"/>
                  </a:lnTo>
                  <a:lnTo>
                    <a:pt x="2089974" y="7035799"/>
                  </a:lnTo>
                  <a:lnTo>
                    <a:pt x="2049327" y="7023099"/>
                  </a:lnTo>
                  <a:lnTo>
                    <a:pt x="1968883" y="6972299"/>
                  </a:lnTo>
                  <a:lnTo>
                    <a:pt x="1929094" y="6959599"/>
                  </a:lnTo>
                  <a:lnTo>
                    <a:pt x="1811502" y="6883399"/>
                  </a:lnTo>
                  <a:lnTo>
                    <a:pt x="1772909" y="6870699"/>
                  </a:lnTo>
                  <a:lnTo>
                    <a:pt x="1658995" y="6794499"/>
                  </a:lnTo>
                  <a:lnTo>
                    <a:pt x="1547958" y="6718299"/>
                  </a:lnTo>
                  <a:lnTo>
                    <a:pt x="1475580" y="6667499"/>
                  </a:lnTo>
                  <a:lnTo>
                    <a:pt x="1439897" y="6629399"/>
                  </a:lnTo>
                  <a:lnTo>
                    <a:pt x="1369560" y="6578599"/>
                  </a:lnTo>
                  <a:lnTo>
                    <a:pt x="1300620" y="6527799"/>
                  </a:lnTo>
                  <a:lnTo>
                    <a:pt x="1266684" y="6489699"/>
                  </a:lnTo>
                  <a:lnTo>
                    <a:pt x="1233108" y="6464299"/>
                  </a:lnTo>
                  <a:lnTo>
                    <a:pt x="1199897" y="6426199"/>
                  </a:lnTo>
                  <a:lnTo>
                    <a:pt x="1134582" y="6375399"/>
                  </a:lnTo>
                  <a:lnTo>
                    <a:pt x="1102486" y="6337299"/>
                  </a:lnTo>
                  <a:lnTo>
                    <a:pt x="1070769" y="6311899"/>
                  </a:lnTo>
                  <a:lnTo>
                    <a:pt x="1039435" y="6273799"/>
                  </a:lnTo>
                  <a:lnTo>
                    <a:pt x="1008487" y="6248399"/>
                  </a:lnTo>
                  <a:lnTo>
                    <a:pt x="977931" y="6210299"/>
                  </a:lnTo>
                  <a:lnTo>
                    <a:pt x="947768" y="6172199"/>
                  </a:lnTo>
                  <a:lnTo>
                    <a:pt x="918003" y="6146799"/>
                  </a:lnTo>
                  <a:lnTo>
                    <a:pt x="888640" y="6108699"/>
                  </a:lnTo>
                  <a:lnTo>
                    <a:pt x="859682" y="6070599"/>
                  </a:lnTo>
                  <a:lnTo>
                    <a:pt x="831133" y="6045199"/>
                  </a:lnTo>
                  <a:lnTo>
                    <a:pt x="802997" y="6007099"/>
                  </a:lnTo>
                  <a:lnTo>
                    <a:pt x="775277" y="5968999"/>
                  </a:lnTo>
                  <a:lnTo>
                    <a:pt x="747978" y="5930899"/>
                  </a:lnTo>
                  <a:lnTo>
                    <a:pt x="721103" y="5892799"/>
                  </a:lnTo>
                  <a:lnTo>
                    <a:pt x="694655" y="5867399"/>
                  </a:lnTo>
                  <a:lnTo>
                    <a:pt x="668639" y="5829299"/>
                  </a:lnTo>
                  <a:lnTo>
                    <a:pt x="643058" y="5791199"/>
                  </a:lnTo>
                  <a:lnTo>
                    <a:pt x="617916" y="5753099"/>
                  </a:lnTo>
                  <a:lnTo>
                    <a:pt x="593216" y="5714999"/>
                  </a:lnTo>
                  <a:lnTo>
                    <a:pt x="568963" y="5676899"/>
                  </a:lnTo>
                  <a:lnTo>
                    <a:pt x="545160" y="5638799"/>
                  </a:lnTo>
                  <a:lnTo>
                    <a:pt x="521810" y="5600699"/>
                  </a:lnTo>
                  <a:lnTo>
                    <a:pt x="498919" y="5562599"/>
                  </a:lnTo>
                  <a:lnTo>
                    <a:pt x="476488" y="5524499"/>
                  </a:lnTo>
                  <a:lnTo>
                    <a:pt x="454523" y="5486399"/>
                  </a:lnTo>
                  <a:lnTo>
                    <a:pt x="433026" y="5435599"/>
                  </a:lnTo>
                  <a:lnTo>
                    <a:pt x="412001" y="5397499"/>
                  </a:lnTo>
                  <a:lnTo>
                    <a:pt x="391453" y="5359399"/>
                  </a:lnTo>
                  <a:lnTo>
                    <a:pt x="371385" y="5321299"/>
                  </a:lnTo>
                  <a:lnTo>
                    <a:pt x="351800" y="5283199"/>
                  </a:lnTo>
                  <a:lnTo>
                    <a:pt x="332703" y="5232399"/>
                  </a:lnTo>
                  <a:lnTo>
                    <a:pt x="314097" y="5194299"/>
                  </a:lnTo>
                  <a:lnTo>
                    <a:pt x="295985" y="5156199"/>
                  </a:lnTo>
                  <a:lnTo>
                    <a:pt x="278372" y="5118099"/>
                  </a:lnTo>
                  <a:lnTo>
                    <a:pt x="261262" y="5067299"/>
                  </a:lnTo>
                  <a:lnTo>
                    <a:pt x="244657" y="5029199"/>
                  </a:lnTo>
                  <a:lnTo>
                    <a:pt x="228563" y="4991099"/>
                  </a:lnTo>
                  <a:lnTo>
                    <a:pt x="212981" y="4940299"/>
                  </a:lnTo>
                  <a:lnTo>
                    <a:pt x="197917" y="4902199"/>
                  </a:lnTo>
                  <a:lnTo>
                    <a:pt x="183374" y="4851399"/>
                  </a:lnTo>
                  <a:lnTo>
                    <a:pt x="169355" y="4813299"/>
                  </a:lnTo>
                  <a:lnTo>
                    <a:pt x="155865" y="4762499"/>
                  </a:lnTo>
                  <a:lnTo>
                    <a:pt x="142907" y="4724399"/>
                  </a:lnTo>
                  <a:lnTo>
                    <a:pt x="130485" y="4673599"/>
                  </a:lnTo>
                  <a:lnTo>
                    <a:pt x="118602" y="4635499"/>
                  </a:lnTo>
                  <a:lnTo>
                    <a:pt x="107263" y="4584699"/>
                  </a:lnTo>
                  <a:lnTo>
                    <a:pt x="96470" y="4546599"/>
                  </a:lnTo>
                  <a:lnTo>
                    <a:pt x="86229" y="4495799"/>
                  </a:lnTo>
                  <a:lnTo>
                    <a:pt x="76541" y="4457699"/>
                  </a:lnTo>
                  <a:lnTo>
                    <a:pt x="67413" y="4406899"/>
                  </a:lnTo>
                  <a:lnTo>
                    <a:pt x="58846" y="4356099"/>
                  </a:lnTo>
                  <a:lnTo>
                    <a:pt x="50844" y="4317999"/>
                  </a:lnTo>
                  <a:lnTo>
                    <a:pt x="43412" y="4267199"/>
                  </a:lnTo>
                  <a:lnTo>
                    <a:pt x="36554" y="4229099"/>
                  </a:lnTo>
                  <a:lnTo>
                    <a:pt x="30272" y="4178299"/>
                  </a:lnTo>
                  <a:lnTo>
                    <a:pt x="24570" y="4127499"/>
                  </a:lnTo>
                  <a:lnTo>
                    <a:pt x="19453" y="4076699"/>
                  </a:lnTo>
                  <a:lnTo>
                    <a:pt x="14924" y="4038599"/>
                  </a:lnTo>
                  <a:lnTo>
                    <a:pt x="10987" y="3987799"/>
                  </a:lnTo>
                  <a:lnTo>
                    <a:pt x="7645" y="3936999"/>
                  </a:lnTo>
                  <a:lnTo>
                    <a:pt x="4903" y="3898899"/>
                  </a:lnTo>
                  <a:lnTo>
                    <a:pt x="2763" y="3848099"/>
                  </a:lnTo>
                  <a:lnTo>
                    <a:pt x="1230" y="3797299"/>
                  </a:lnTo>
                  <a:lnTo>
                    <a:pt x="308" y="3746499"/>
                  </a:lnTo>
                  <a:lnTo>
                    <a:pt x="0" y="3695699"/>
                  </a:lnTo>
                  <a:lnTo>
                    <a:pt x="308" y="3657599"/>
                  </a:lnTo>
                  <a:lnTo>
                    <a:pt x="1230" y="3606799"/>
                  </a:lnTo>
                  <a:lnTo>
                    <a:pt x="2763" y="3555999"/>
                  </a:lnTo>
                  <a:lnTo>
                    <a:pt x="4903" y="3505199"/>
                  </a:lnTo>
                  <a:lnTo>
                    <a:pt x="7645" y="3454399"/>
                  </a:lnTo>
                  <a:lnTo>
                    <a:pt x="10987" y="3416299"/>
                  </a:lnTo>
                  <a:lnTo>
                    <a:pt x="14924" y="3365499"/>
                  </a:lnTo>
                  <a:lnTo>
                    <a:pt x="19453" y="3314699"/>
                  </a:lnTo>
                  <a:lnTo>
                    <a:pt x="24570" y="3276599"/>
                  </a:lnTo>
                  <a:lnTo>
                    <a:pt x="30272" y="3225799"/>
                  </a:lnTo>
                  <a:lnTo>
                    <a:pt x="36554" y="3174999"/>
                  </a:lnTo>
                  <a:lnTo>
                    <a:pt x="43412" y="3136899"/>
                  </a:lnTo>
                  <a:lnTo>
                    <a:pt x="50844" y="3086099"/>
                  </a:lnTo>
                  <a:lnTo>
                    <a:pt x="58846" y="3035299"/>
                  </a:lnTo>
                  <a:lnTo>
                    <a:pt x="67413" y="2997199"/>
                  </a:lnTo>
                  <a:lnTo>
                    <a:pt x="76541" y="2946399"/>
                  </a:lnTo>
                  <a:lnTo>
                    <a:pt x="86229" y="2895599"/>
                  </a:lnTo>
                  <a:lnTo>
                    <a:pt x="96470" y="2857499"/>
                  </a:lnTo>
                  <a:lnTo>
                    <a:pt x="107263" y="2806699"/>
                  </a:lnTo>
                  <a:lnTo>
                    <a:pt x="118602" y="2768599"/>
                  </a:lnTo>
                  <a:lnTo>
                    <a:pt x="130485" y="2717799"/>
                  </a:lnTo>
                  <a:lnTo>
                    <a:pt x="142907" y="2679699"/>
                  </a:lnTo>
                  <a:lnTo>
                    <a:pt x="155865" y="2628899"/>
                  </a:lnTo>
                  <a:lnTo>
                    <a:pt x="169355" y="2590799"/>
                  </a:lnTo>
                  <a:lnTo>
                    <a:pt x="183374" y="2539999"/>
                  </a:lnTo>
                  <a:lnTo>
                    <a:pt x="197917" y="2501899"/>
                  </a:lnTo>
                  <a:lnTo>
                    <a:pt x="212981" y="2463799"/>
                  </a:lnTo>
                  <a:lnTo>
                    <a:pt x="228563" y="2412999"/>
                  </a:lnTo>
                  <a:lnTo>
                    <a:pt x="244657" y="2374899"/>
                  </a:lnTo>
                  <a:lnTo>
                    <a:pt x="261262" y="2324099"/>
                  </a:lnTo>
                  <a:lnTo>
                    <a:pt x="278372" y="2285999"/>
                  </a:lnTo>
                  <a:lnTo>
                    <a:pt x="295985" y="2247899"/>
                  </a:lnTo>
                  <a:lnTo>
                    <a:pt x="314097" y="2209799"/>
                  </a:lnTo>
                  <a:lnTo>
                    <a:pt x="332703" y="2158999"/>
                  </a:lnTo>
                  <a:lnTo>
                    <a:pt x="351800" y="2120899"/>
                  </a:lnTo>
                  <a:lnTo>
                    <a:pt x="371385" y="2082799"/>
                  </a:lnTo>
                  <a:lnTo>
                    <a:pt x="391453" y="2044699"/>
                  </a:lnTo>
                  <a:lnTo>
                    <a:pt x="412001" y="1993899"/>
                  </a:lnTo>
                  <a:lnTo>
                    <a:pt x="433026" y="1955799"/>
                  </a:lnTo>
                  <a:lnTo>
                    <a:pt x="454523" y="1917699"/>
                  </a:lnTo>
                  <a:lnTo>
                    <a:pt x="476488" y="1879599"/>
                  </a:lnTo>
                  <a:lnTo>
                    <a:pt x="498919" y="1841499"/>
                  </a:lnTo>
                  <a:lnTo>
                    <a:pt x="521810" y="1803399"/>
                  </a:lnTo>
                  <a:lnTo>
                    <a:pt x="545160" y="1765299"/>
                  </a:lnTo>
                  <a:lnTo>
                    <a:pt x="568963" y="1727199"/>
                  </a:lnTo>
                  <a:lnTo>
                    <a:pt x="593216" y="1689099"/>
                  </a:lnTo>
                  <a:lnTo>
                    <a:pt x="617916" y="1650999"/>
                  </a:lnTo>
                  <a:lnTo>
                    <a:pt x="643058" y="1612899"/>
                  </a:lnTo>
                  <a:lnTo>
                    <a:pt x="668639" y="1574799"/>
                  </a:lnTo>
                  <a:lnTo>
                    <a:pt x="694655" y="1536699"/>
                  </a:lnTo>
                  <a:lnTo>
                    <a:pt x="721103" y="1498599"/>
                  </a:lnTo>
                  <a:lnTo>
                    <a:pt x="747978" y="1460499"/>
                  </a:lnTo>
                  <a:lnTo>
                    <a:pt x="775277" y="1435099"/>
                  </a:lnTo>
                  <a:lnTo>
                    <a:pt x="802997" y="1396999"/>
                  </a:lnTo>
                  <a:lnTo>
                    <a:pt x="831133" y="1358899"/>
                  </a:lnTo>
                  <a:lnTo>
                    <a:pt x="859682" y="1320799"/>
                  </a:lnTo>
                  <a:lnTo>
                    <a:pt x="888640" y="1295399"/>
                  </a:lnTo>
                  <a:lnTo>
                    <a:pt x="918003" y="1257299"/>
                  </a:lnTo>
                  <a:lnTo>
                    <a:pt x="947768" y="1219199"/>
                  </a:lnTo>
                  <a:lnTo>
                    <a:pt x="977931" y="1193799"/>
                  </a:lnTo>
                  <a:lnTo>
                    <a:pt x="1008487" y="1155699"/>
                  </a:lnTo>
                  <a:lnTo>
                    <a:pt x="1039435" y="1130299"/>
                  </a:lnTo>
                  <a:lnTo>
                    <a:pt x="1070769" y="1092199"/>
                  </a:lnTo>
                  <a:lnTo>
                    <a:pt x="1102486" y="1066799"/>
                  </a:lnTo>
                  <a:lnTo>
                    <a:pt x="1134582" y="1028699"/>
                  </a:lnTo>
                  <a:lnTo>
                    <a:pt x="1167053" y="1003299"/>
                  </a:lnTo>
                  <a:lnTo>
                    <a:pt x="1199897" y="965199"/>
                  </a:lnTo>
                  <a:lnTo>
                    <a:pt x="1266684" y="914399"/>
                  </a:lnTo>
                  <a:lnTo>
                    <a:pt x="1300620" y="876299"/>
                  </a:lnTo>
                  <a:lnTo>
                    <a:pt x="1369560" y="825499"/>
                  </a:lnTo>
                  <a:lnTo>
                    <a:pt x="1404556" y="800099"/>
                  </a:lnTo>
                  <a:lnTo>
                    <a:pt x="1439897" y="761999"/>
                  </a:lnTo>
                  <a:lnTo>
                    <a:pt x="1547958" y="685799"/>
                  </a:lnTo>
                  <a:lnTo>
                    <a:pt x="1658995" y="609599"/>
                  </a:lnTo>
                  <a:lnTo>
                    <a:pt x="1772909" y="533399"/>
                  </a:lnTo>
                  <a:lnTo>
                    <a:pt x="1811502" y="507999"/>
                  </a:lnTo>
                  <a:lnTo>
                    <a:pt x="1850400" y="495299"/>
                  </a:lnTo>
                  <a:lnTo>
                    <a:pt x="1968883" y="419099"/>
                  </a:lnTo>
                  <a:lnTo>
                    <a:pt x="2008962" y="406399"/>
                  </a:lnTo>
                  <a:lnTo>
                    <a:pt x="2049327" y="380999"/>
                  </a:lnTo>
                  <a:lnTo>
                    <a:pt x="2089974" y="368299"/>
                  </a:lnTo>
                  <a:lnTo>
                    <a:pt x="2172101" y="317499"/>
                  </a:lnTo>
                  <a:lnTo>
                    <a:pt x="2255312" y="292099"/>
                  </a:lnTo>
                  <a:lnTo>
                    <a:pt x="2297314" y="266699"/>
                  </a:lnTo>
                  <a:lnTo>
                    <a:pt x="2382096" y="241299"/>
                  </a:lnTo>
                  <a:lnTo>
                    <a:pt x="2424867" y="215899"/>
                  </a:lnTo>
                  <a:lnTo>
                    <a:pt x="2956455" y="63499"/>
                  </a:lnTo>
                  <a:lnTo>
                    <a:pt x="4463176" y="63499"/>
                  </a:lnTo>
                  <a:lnTo>
                    <a:pt x="4994765" y="215899"/>
                  </a:lnTo>
                  <a:lnTo>
                    <a:pt x="5037536" y="241299"/>
                  </a:lnTo>
                  <a:lnTo>
                    <a:pt x="5122317" y="266699"/>
                  </a:lnTo>
                  <a:lnTo>
                    <a:pt x="5164320" y="292099"/>
                  </a:lnTo>
                  <a:lnTo>
                    <a:pt x="5247531" y="317499"/>
                  </a:lnTo>
                  <a:lnTo>
                    <a:pt x="5329657" y="368299"/>
                  </a:lnTo>
                  <a:lnTo>
                    <a:pt x="5370304" y="380999"/>
                  </a:lnTo>
                  <a:lnTo>
                    <a:pt x="5410669" y="406399"/>
                  </a:lnTo>
                  <a:lnTo>
                    <a:pt x="5450748" y="419099"/>
                  </a:lnTo>
                  <a:lnTo>
                    <a:pt x="5569232" y="495299"/>
                  </a:lnTo>
                  <a:lnTo>
                    <a:pt x="5608130" y="507999"/>
                  </a:lnTo>
                  <a:lnTo>
                    <a:pt x="5646723" y="533399"/>
                  </a:lnTo>
                  <a:lnTo>
                    <a:pt x="5692126" y="571499"/>
                  </a:lnTo>
                  <a:lnTo>
                    <a:pt x="5692126" y="6845299"/>
                  </a:lnTo>
                  <a:lnTo>
                    <a:pt x="5646723" y="6870699"/>
                  </a:lnTo>
                  <a:lnTo>
                    <a:pt x="5608130" y="6883399"/>
                  </a:lnTo>
                  <a:lnTo>
                    <a:pt x="5490538" y="6959599"/>
                  </a:lnTo>
                  <a:lnTo>
                    <a:pt x="5450748" y="6972299"/>
                  </a:lnTo>
                  <a:lnTo>
                    <a:pt x="5370304" y="7023099"/>
                  </a:lnTo>
                  <a:lnTo>
                    <a:pt x="5329657" y="7035799"/>
                  </a:lnTo>
                  <a:lnTo>
                    <a:pt x="5288731" y="7061199"/>
                  </a:lnTo>
                  <a:lnTo>
                    <a:pt x="5247531" y="7073899"/>
                  </a:lnTo>
                  <a:lnTo>
                    <a:pt x="5206059" y="7099299"/>
                  </a:lnTo>
                  <a:lnTo>
                    <a:pt x="5164320" y="7111999"/>
                  </a:lnTo>
                  <a:lnTo>
                    <a:pt x="5122317" y="7137399"/>
                  </a:lnTo>
                  <a:lnTo>
                    <a:pt x="5037536" y="7162799"/>
                  </a:lnTo>
                  <a:lnTo>
                    <a:pt x="4994765" y="7188199"/>
                  </a:lnTo>
                  <a:lnTo>
                    <a:pt x="4508686" y="7327899"/>
                  </a:lnTo>
                  <a:close/>
                </a:path>
                <a:path w="5692140" h="7404100">
                  <a:moveTo>
                    <a:pt x="4371549" y="7353299"/>
                  </a:moveTo>
                  <a:lnTo>
                    <a:pt x="3048083" y="7353299"/>
                  </a:lnTo>
                  <a:lnTo>
                    <a:pt x="2956455" y="7327899"/>
                  </a:lnTo>
                  <a:lnTo>
                    <a:pt x="4463176" y="7327899"/>
                  </a:lnTo>
                  <a:lnTo>
                    <a:pt x="4371549" y="7353299"/>
                  </a:lnTo>
                  <a:close/>
                </a:path>
                <a:path w="5692140" h="7404100">
                  <a:moveTo>
                    <a:pt x="4232642" y="7378699"/>
                  </a:moveTo>
                  <a:lnTo>
                    <a:pt x="3186989" y="7378699"/>
                  </a:lnTo>
                  <a:lnTo>
                    <a:pt x="3094193" y="7353299"/>
                  </a:lnTo>
                  <a:lnTo>
                    <a:pt x="4325438" y="7353299"/>
                  </a:lnTo>
                  <a:lnTo>
                    <a:pt x="4232642" y="7378699"/>
                  </a:lnTo>
                  <a:close/>
                </a:path>
                <a:path w="5692140" h="7404100">
                  <a:moveTo>
                    <a:pt x="4139106" y="7391399"/>
                  </a:moveTo>
                  <a:lnTo>
                    <a:pt x="3280526" y="7391399"/>
                  </a:lnTo>
                  <a:lnTo>
                    <a:pt x="3233666" y="7378699"/>
                  </a:lnTo>
                  <a:lnTo>
                    <a:pt x="4185965" y="7378699"/>
                  </a:lnTo>
                  <a:lnTo>
                    <a:pt x="4139106" y="7391399"/>
                  </a:lnTo>
                  <a:close/>
                </a:path>
                <a:path w="5692140" h="7404100">
                  <a:moveTo>
                    <a:pt x="3997476" y="7404099"/>
                  </a:moveTo>
                  <a:lnTo>
                    <a:pt x="3422155" y="7404099"/>
                  </a:lnTo>
                  <a:lnTo>
                    <a:pt x="3374774" y="7391399"/>
                  </a:lnTo>
                  <a:lnTo>
                    <a:pt x="4044857" y="7391399"/>
                  </a:lnTo>
                  <a:lnTo>
                    <a:pt x="3997476" y="7404099"/>
                  </a:lnTo>
                  <a:close/>
                </a:path>
              </a:pathLst>
            </a:custGeom>
            <a:solidFill>
              <a:srgbClr val="FFD017"/>
            </a:solidFill>
          </p:spPr>
          <p:txBody>
            <a:bodyPr wrap="square" lIns="0" tIns="0" rIns="0" bIns="0" rtlCol="0"/>
            <a:lstStyle/>
            <a:p>
              <a:endParaRPr/>
            </a:p>
          </p:txBody>
        </p:sp>
        <p:pic>
          <p:nvPicPr>
            <p:cNvPr id="8" name="object 8"/>
            <p:cNvPicPr/>
            <p:nvPr/>
          </p:nvPicPr>
          <p:blipFill>
            <a:blip r:embed="rId4" cstate="print"/>
            <a:stretch>
              <a:fillRect/>
            </a:stretch>
          </p:blipFill>
          <p:spPr>
            <a:xfrm>
              <a:off x="12844664" y="2142442"/>
              <a:ext cx="5443334" cy="6921499"/>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279800"/>
            <a:ext cx="7671259" cy="1007199"/>
          </a:xfrm>
          <a:prstGeom prst="rect">
            <a:avLst/>
          </a:prstGeom>
        </p:spPr>
      </p:pic>
      <p:grpSp>
        <p:nvGrpSpPr>
          <p:cNvPr id="3" name="object 3"/>
          <p:cNvGrpSpPr/>
          <p:nvPr/>
        </p:nvGrpSpPr>
        <p:grpSpPr>
          <a:xfrm>
            <a:off x="9144000" y="0"/>
            <a:ext cx="9144000" cy="10287000"/>
            <a:chOff x="9144000" y="0"/>
            <a:chExt cx="9144000" cy="10287000"/>
          </a:xfrm>
        </p:grpSpPr>
        <p:pic>
          <p:nvPicPr>
            <p:cNvPr id="4" name="object 4"/>
            <p:cNvPicPr/>
            <p:nvPr/>
          </p:nvPicPr>
          <p:blipFill>
            <a:blip r:embed="rId3" cstate="print"/>
            <a:stretch>
              <a:fillRect/>
            </a:stretch>
          </p:blipFill>
          <p:spPr>
            <a:xfrm>
              <a:off x="9144000" y="0"/>
              <a:ext cx="9144000" cy="10286999"/>
            </a:xfrm>
            <a:prstGeom prst="rect">
              <a:avLst/>
            </a:prstGeom>
          </p:spPr>
        </p:pic>
        <p:sp>
          <p:nvSpPr>
            <p:cNvPr id="5" name="object 5"/>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0" y="1978001"/>
            <a:ext cx="8912396" cy="7951506"/>
          </a:xfrm>
          <a:prstGeom prst="rect">
            <a:avLst/>
          </a:prstGeom>
        </p:spPr>
      </p:pic>
      <p:sp>
        <p:nvSpPr>
          <p:cNvPr id="10" name="object 10"/>
          <p:cNvSpPr txBox="1"/>
          <p:nvPr/>
        </p:nvSpPr>
        <p:spPr>
          <a:xfrm>
            <a:off x="392597" y="3314700"/>
            <a:ext cx="8054975" cy="4307205"/>
          </a:xfrm>
          <a:prstGeom prst="rect">
            <a:avLst/>
          </a:prstGeom>
        </p:spPr>
        <p:txBody>
          <a:bodyPr vert="horz" wrap="square" lIns="0" tIns="12065" rIns="0" bIns="0" rtlCol="0">
            <a:spAutoFit/>
          </a:bodyPr>
          <a:lstStyle/>
          <a:p>
            <a:pPr marL="12700" marR="342265">
              <a:lnSpc>
                <a:spcPct val="114799"/>
              </a:lnSpc>
              <a:spcBef>
                <a:spcPts val="95"/>
              </a:spcBef>
            </a:pPr>
            <a:r>
              <a:rPr sz="3050" spc="-65" dirty="0">
                <a:solidFill>
                  <a:srgbClr val="FFFFFF"/>
                </a:solidFill>
                <a:latin typeface="Georgia"/>
                <a:cs typeface="Georgia"/>
              </a:rPr>
              <a:t>A</a:t>
            </a:r>
            <a:r>
              <a:rPr sz="3050" spc="-155" dirty="0">
                <a:solidFill>
                  <a:srgbClr val="FFFFFF"/>
                </a:solidFill>
                <a:latin typeface="Georgia"/>
                <a:cs typeface="Georgia"/>
              </a:rPr>
              <a:t> </a:t>
            </a:r>
            <a:r>
              <a:rPr sz="3050" spc="-40" dirty="0">
                <a:solidFill>
                  <a:srgbClr val="FFFFFF"/>
                </a:solidFill>
                <a:latin typeface="Georgia"/>
                <a:cs typeface="Georgia"/>
              </a:rPr>
              <a:t>line</a:t>
            </a:r>
            <a:r>
              <a:rPr sz="3050" spc="-150" dirty="0">
                <a:solidFill>
                  <a:srgbClr val="FFFFFF"/>
                </a:solidFill>
                <a:latin typeface="Georgia"/>
                <a:cs typeface="Georgia"/>
              </a:rPr>
              <a:t> </a:t>
            </a:r>
            <a:r>
              <a:rPr sz="3050" spc="-40" dirty="0">
                <a:solidFill>
                  <a:srgbClr val="FFFFFF"/>
                </a:solidFill>
                <a:latin typeface="Georgia"/>
                <a:cs typeface="Georgia"/>
              </a:rPr>
              <a:t>graph</a:t>
            </a:r>
            <a:r>
              <a:rPr sz="3050" spc="-150" dirty="0">
                <a:solidFill>
                  <a:srgbClr val="FFFFFF"/>
                </a:solidFill>
                <a:latin typeface="Georgia"/>
                <a:cs typeface="Georgia"/>
              </a:rPr>
              <a:t> </a:t>
            </a:r>
            <a:r>
              <a:rPr lang="en-US" sz="3050" dirty="0">
                <a:solidFill>
                  <a:srgbClr val="FFFFFF"/>
                </a:solidFill>
                <a:latin typeface="Georgia"/>
                <a:cs typeface="Georgia"/>
              </a:rPr>
              <a:t>that</a:t>
            </a:r>
            <a:r>
              <a:rPr lang="en-US" sz="3050" spc="-150" dirty="0">
                <a:solidFill>
                  <a:srgbClr val="FFFFFF"/>
                </a:solidFill>
                <a:latin typeface="Georgia"/>
                <a:cs typeface="Georgia"/>
              </a:rPr>
              <a:t> </a:t>
            </a:r>
            <a:r>
              <a:rPr lang="en-US" sz="3050" dirty="0">
                <a:solidFill>
                  <a:srgbClr val="FFFFFF"/>
                </a:solidFill>
                <a:latin typeface="Georgia"/>
                <a:cs typeface="Georgia"/>
              </a:rPr>
              <a:t>shows</a:t>
            </a:r>
            <a:r>
              <a:rPr lang="en-US" sz="3050" spc="-155" dirty="0">
                <a:solidFill>
                  <a:srgbClr val="FFFFFF"/>
                </a:solidFill>
                <a:latin typeface="Georgia"/>
                <a:cs typeface="Georgia"/>
              </a:rPr>
              <a:t> </a:t>
            </a:r>
            <a:r>
              <a:rPr lang="en-US" sz="3050" dirty="0">
                <a:solidFill>
                  <a:srgbClr val="FFFFFF"/>
                </a:solidFill>
                <a:latin typeface="Georgia"/>
                <a:cs typeface="Georgia"/>
              </a:rPr>
              <a:t>the</a:t>
            </a:r>
            <a:r>
              <a:rPr lang="en-US" sz="3050" spc="-150" dirty="0">
                <a:solidFill>
                  <a:srgbClr val="FFFFFF"/>
                </a:solidFill>
                <a:latin typeface="Georgia"/>
                <a:cs typeface="Georgia"/>
              </a:rPr>
              <a:t> </a:t>
            </a:r>
            <a:r>
              <a:rPr lang="en-US" sz="3050" spc="-10" dirty="0">
                <a:solidFill>
                  <a:srgbClr val="FFFFFF"/>
                </a:solidFill>
                <a:latin typeface="Georgia"/>
                <a:cs typeface="Georgia"/>
              </a:rPr>
              <a:t>**Year-</a:t>
            </a:r>
            <a:r>
              <a:rPr lang="en-US" sz="3050" dirty="0">
                <a:solidFill>
                  <a:srgbClr val="FFFFFF"/>
                </a:solidFill>
                <a:latin typeface="Georgia"/>
                <a:cs typeface="Georgia"/>
              </a:rPr>
              <a:t>wise</a:t>
            </a:r>
            <a:r>
              <a:rPr lang="en-US" sz="3050" spc="-150" dirty="0">
                <a:solidFill>
                  <a:srgbClr val="FFFFFF"/>
                </a:solidFill>
                <a:latin typeface="Georgia"/>
                <a:cs typeface="Georgia"/>
              </a:rPr>
              <a:t> </a:t>
            </a:r>
            <a:r>
              <a:rPr lang="en-US" sz="3050" spc="-20" dirty="0">
                <a:solidFill>
                  <a:srgbClr val="FFFFFF"/>
                </a:solidFill>
                <a:latin typeface="Georgia"/>
                <a:cs typeface="Georgia"/>
              </a:rPr>
              <a:t>sales </a:t>
            </a:r>
            <a:r>
              <a:rPr lang="en-US" sz="3050" spc="-35" dirty="0">
                <a:solidFill>
                  <a:srgbClr val="FFFFFF"/>
                </a:solidFill>
                <a:latin typeface="Georgia"/>
                <a:cs typeface="Georgia"/>
              </a:rPr>
              <a:t>Amount</a:t>
            </a:r>
            <a:r>
              <a:rPr lang="en-US" sz="3050" spc="-155" dirty="0">
                <a:solidFill>
                  <a:srgbClr val="FFFFFF"/>
                </a:solidFill>
                <a:latin typeface="Georgia"/>
                <a:cs typeface="Georgia"/>
              </a:rPr>
              <a:t> </a:t>
            </a:r>
            <a:r>
              <a:rPr lang="en-US" sz="3050" spc="-10" dirty="0">
                <a:solidFill>
                  <a:srgbClr val="FFFFFF"/>
                </a:solidFill>
                <a:latin typeface="Georgia"/>
                <a:cs typeface="Georgia"/>
              </a:rPr>
              <a:t>Statistics**</a:t>
            </a:r>
            <a:r>
              <a:rPr lang="en-US" sz="3050" spc="-150" dirty="0">
                <a:solidFill>
                  <a:srgbClr val="FFFFFF"/>
                </a:solidFill>
                <a:latin typeface="Georgia"/>
                <a:cs typeface="Georgia"/>
              </a:rPr>
              <a:t> </a:t>
            </a:r>
            <a:r>
              <a:rPr lang="en-US" sz="3050" spc="-10" dirty="0">
                <a:solidFill>
                  <a:srgbClr val="FFFFFF"/>
                </a:solidFill>
                <a:latin typeface="Georgia"/>
                <a:cs typeface="Georgia"/>
              </a:rPr>
              <a:t>for</a:t>
            </a:r>
            <a:r>
              <a:rPr lang="en-US" sz="3050" spc="-155" dirty="0">
                <a:solidFill>
                  <a:srgbClr val="FFFFFF"/>
                </a:solidFill>
                <a:latin typeface="Georgia"/>
                <a:cs typeface="Georgia"/>
              </a:rPr>
              <a:t> </a:t>
            </a:r>
            <a:r>
              <a:rPr lang="en-US" sz="3050" dirty="0">
                <a:solidFill>
                  <a:srgbClr val="FFFFFF"/>
                </a:solidFill>
                <a:latin typeface="Georgia"/>
                <a:cs typeface="Georgia"/>
              </a:rPr>
              <a:t>the</a:t>
            </a:r>
            <a:r>
              <a:rPr lang="en-US" sz="3050" spc="-150" dirty="0">
                <a:solidFill>
                  <a:srgbClr val="FFFFFF"/>
                </a:solidFill>
                <a:latin typeface="Georgia"/>
                <a:cs typeface="Georgia"/>
              </a:rPr>
              <a:t> </a:t>
            </a:r>
            <a:r>
              <a:rPr lang="en-US" sz="3050" dirty="0">
                <a:solidFill>
                  <a:srgbClr val="FFFFFF"/>
                </a:solidFill>
                <a:latin typeface="Georgia"/>
                <a:cs typeface="Georgia"/>
              </a:rPr>
              <a:t>years</a:t>
            </a:r>
            <a:r>
              <a:rPr lang="en-US" sz="3050" spc="-155" dirty="0">
                <a:solidFill>
                  <a:srgbClr val="FFFFFF"/>
                </a:solidFill>
                <a:latin typeface="Georgia"/>
                <a:cs typeface="Georgia"/>
              </a:rPr>
              <a:t> </a:t>
            </a:r>
            <a:r>
              <a:rPr sz="3050" spc="-215" dirty="0">
                <a:solidFill>
                  <a:srgbClr val="FFFFFF"/>
                </a:solidFill>
                <a:latin typeface="Georgia"/>
                <a:cs typeface="Georgia"/>
              </a:rPr>
              <a:t>20</a:t>
            </a:r>
            <a:r>
              <a:rPr lang="en-US" sz="3050" spc="-215" dirty="0">
                <a:solidFill>
                  <a:srgbClr val="FFFFFF"/>
                </a:solidFill>
                <a:latin typeface="Georgia"/>
                <a:cs typeface="Georgia"/>
              </a:rPr>
              <a:t>10</a:t>
            </a:r>
            <a:r>
              <a:rPr sz="3050" spc="-150" dirty="0">
                <a:solidFill>
                  <a:srgbClr val="FFFFFF"/>
                </a:solidFill>
                <a:latin typeface="Georgia"/>
                <a:cs typeface="Georgia"/>
              </a:rPr>
              <a:t> </a:t>
            </a:r>
            <a:r>
              <a:rPr sz="3050" dirty="0">
                <a:solidFill>
                  <a:srgbClr val="FFFFFF"/>
                </a:solidFill>
                <a:latin typeface="Georgia"/>
                <a:cs typeface="Georgia"/>
              </a:rPr>
              <a:t>to</a:t>
            </a:r>
            <a:r>
              <a:rPr sz="3050" spc="-155" dirty="0">
                <a:solidFill>
                  <a:srgbClr val="FFFFFF"/>
                </a:solidFill>
                <a:latin typeface="Georgia"/>
                <a:cs typeface="Georgia"/>
              </a:rPr>
              <a:t> </a:t>
            </a:r>
            <a:r>
              <a:rPr sz="3050" spc="-80" dirty="0">
                <a:solidFill>
                  <a:srgbClr val="FFFFFF"/>
                </a:solidFill>
                <a:latin typeface="Georgia"/>
                <a:cs typeface="Georgia"/>
              </a:rPr>
              <a:t>201</a:t>
            </a:r>
            <a:r>
              <a:rPr lang="en-US" sz="3050" spc="-80" dirty="0">
                <a:solidFill>
                  <a:srgbClr val="FFFFFF"/>
                </a:solidFill>
                <a:latin typeface="Georgia"/>
                <a:cs typeface="Georgia"/>
              </a:rPr>
              <a:t>4</a:t>
            </a:r>
            <a:r>
              <a:rPr sz="3050" spc="-80" dirty="0">
                <a:solidFill>
                  <a:srgbClr val="FFFFFF"/>
                </a:solidFill>
                <a:latin typeface="Georgia"/>
                <a:cs typeface="Georgia"/>
              </a:rPr>
              <a:t>. </a:t>
            </a:r>
            <a:r>
              <a:rPr sz="3050" spc="-55" dirty="0">
                <a:solidFill>
                  <a:srgbClr val="FFFFFF"/>
                </a:solidFill>
                <a:latin typeface="Georgia"/>
                <a:cs typeface="Georgia"/>
              </a:rPr>
              <a:t>The</a:t>
            </a:r>
            <a:r>
              <a:rPr sz="3050" spc="-150" dirty="0">
                <a:solidFill>
                  <a:srgbClr val="FFFFFF"/>
                </a:solidFill>
                <a:latin typeface="Georgia"/>
                <a:cs typeface="Georgia"/>
              </a:rPr>
              <a:t> </a:t>
            </a:r>
            <a:r>
              <a:rPr sz="3050" spc="-40" dirty="0">
                <a:solidFill>
                  <a:srgbClr val="FFFFFF"/>
                </a:solidFill>
                <a:latin typeface="Georgia"/>
                <a:cs typeface="Georgia"/>
              </a:rPr>
              <a:t>graph</a:t>
            </a:r>
            <a:r>
              <a:rPr sz="3050" spc="-150" dirty="0">
                <a:solidFill>
                  <a:srgbClr val="FFFFFF"/>
                </a:solidFill>
                <a:latin typeface="Georgia"/>
                <a:cs typeface="Georgia"/>
              </a:rPr>
              <a:t> </a:t>
            </a:r>
            <a:r>
              <a:rPr sz="3050" spc="-35" dirty="0">
                <a:solidFill>
                  <a:srgbClr val="FFFFFF"/>
                </a:solidFill>
                <a:latin typeface="Georgia"/>
                <a:cs typeface="Georgia"/>
              </a:rPr>
              <a:t>illustrates</a:t>
            </a:r>
            <a:r>
              <a:rPr sz="3050" spc="-145" dirty="0">
                <a:solidFill>
                  <a:srgbClr val="FFFFFF"/>
                </a:solidFill>
                <a:latin typeface="Georgia"/>
                <a:cs typeface="Georgia"/>
              </a:rPr>
              <a:t> </a:t>
            </a:r>
            <a:r>
              <a:rPr sz="3050" dirty="0">
                <a:solidFill>
                  <a:srgbClr val="FFFFFF"/>
                </a:solidFill>
                <a:latin typeface="Georgia"/>
                <a:cs typeface="Georgia"/>
              </a:rPr>
              <a:t>the</a:t>
            </a:r>
            <a:r>
              <a:rPr sz="3050" spc="-150" dirty="0">
                <a:solidFill>
                  <a:srgbClr val="FFFFFF"/>
                </a:solidFill>
                <a:latin typeface="Georgia"/>
                <a:cs typeface="Georgia"/>
              </a:rPr>
              <a:t> </a:t>
            </a:r>
            <a:r>
              <a:rPr sz="3050" spc="-10" dirty="0">
                <a:solidFill>
                  <a:srgbClr val="FFFFFF"/>
                </a:solidFill>
                <a:latin typeface="Georgia"/>
                <a:cs typeface="Georgia"/>
              </a:rPr>
              <a:t>sum</a:t>
            </a:r>
            <a:r>
              <a:rPr sz="3050" spc="-150" dirty="0">
                <a:solidFill>
                  <a:srgbClr val="FFFFFF"/>
                </a:solidFill>
                <a:latin typeface="Georgia"/>
                <a:cs typeface="Georgia"/>
              </a:rPr>
              <a:t> </a:t>
            </a:r>
            <a:r>
              <a:rPr sz="3050" dirty="0">
                <a:solidFill>
                  <a:srgbClr val="FFFFFF"/>
                </a:solidFill>
                <a:latin typeface="Georgia"/>
                <a:cs typeface="Georgia"/>
              </a:rPr>
              <a:t>of</a:t>
            </a:r>
            <a:r>
              <a:rPr sz="3050" spc="-145" dirty="0">
                <a:solidFill>
                  <a:srgbClr val="FFFFFF"/>
                </a:solidFill>
                <a:latin typeface="Georgia"/>
                <a:cs typeface="Georgia"/>
              </a:rPr>
              <a:t> </a:t>
            </a:r>
            <a:r>
              <a:rPr lang="en-US" sz="3050" spc="-55" dirty="0">
                <a:solidFill>
                  <a:srgbClr val="FFFFFF"/>
                </a:solidFill>
                <a:latin typeface="Georgia"/>
                <a:cs typeface="Georgia"/>
              </a:rPr>
              <a:t>sales</a:t>
            </a:r>
            <a:r>
              <a:rPr sz="3050" spc="-150" dirty="0">
                <a:solidFill>
                  <a:srgbClr val="FFFFFF"/>
                </a:solidFill>
                <a:latin typeface="Georgia"/>
                <a:cs typeface="Georgia"/>
              </a:rPr>
              <a:t> </a:t>
            </a:r>
            <a:r>
              <a:rPr sz="3050" spc="-10" dirty="0">
                <a:solidFill>
                  <a:srgbClr val="FFFFFF"/>
                </a:solidFill>
                <a:latin typeface="Georgia"/>
                <a:cs typeface="Georgia"/>
              </a:rPr>
              <a:t>amounts </a:t>
            </a:r>
            <a:r>
              <a:rPr sz="3050" spc="-35" dirty="0">
                <a:solidFill>
                  <a:srgbClr val="FFFFFF"/>
                </a:solidFill>
                <a:latin typeface="Georgia"/>
                <a:cs typeface="Georgia"/>
              </a:rPr>
              <a:t>issued</a:t>
            </a:r>
            <a:r>
              <a:rPr sz="3050" spc="-145" dirty="0">
                <a:solidFill>
                  <a:srgbClr val="FFFFFF"/>
                </a:solidFill>
                <a:latin typeface="Georgia"/>
                <a:cs typeface="Georgia"/>
              </a:rPr>
              <a:t> </a:t>
            </a:r>
            <a:r>
              <a:rPr sz="3050" spc="-30" dirty="0">
                <a:solidFill>
                  <a:srgbClr val="FFFFFF"/>
                </a:solidFill>
                <a:latin typeface="Georgia"/>
                <a:cs typeface="Georgia"/>
              </a:rPr>
              <a:t>each</a:t>
            </a:r>
            <a:r>
              <a:rPr sz="3050" spc="-145" dirty="0">
                <a:solidFill>
                  <a:srgbClr val="FFFFFF"/>
                </a:solidFill>
                <a:latin typeface="Georgia"/>
                <a:cs typeface="Georgia"/>
              </a:rPr>
              <a:t> </a:t>
            </a:r>
            <a:r>
              <a:rPr sz="3050" spc="-20" dirty="0">
                <a:solidFill>
                  <a:srgbClr val="FFFFFF"/>
                </a:solidFill>
                <a:latin typeface="Georgia"/>
                <a:cs typeface="Georgia"/>
              </a:rPr>
              <a:t>year.</a:t>
            </a:r>
            <a:endParaRPr sz="3050" dirty="0">
              <a:latin typeface="Georgia"/>
              <a:cs typeface="Georgia"/>
            </a:endParaRPr>
          </a:p>
          <a:p>
            <a:pPr marL="12700" marR="5080" algn="just">
              <a:lnSpc>
                <a:spcPts val="4200"/>
              </a:lnSpc>
              <a:spcBef>
                <a:spcPts val="100"/>
              </a:spcBef>
            </a:pPr>
            <a:endParaRPr lang="en-IN" sz="3050" dirty="0">
              <a:latin typeface="Georgia"/>
              <a:cs typeface="Georgia"/>
            </a:endParaRPr>
          </a:p>
          <a:p>
            <a:pPr marL="12700" marR="5080" algn="just">
              <a:lnSpc>
                <a:spcPts val="4200"/>
              </a:lnSpc>
              <a:spcBef>
                <a:spcPts val="100"/>
              </a:spcBef>
            </a:pPr>
            <a:r>
              <a:rPr sz="3050" dirty="0">
                <a:solidFill>
                  <a:srgbClr val="FFFFFF"/>
                </a:solidFill>
                <a:latin typeface="Georgia"/>
                <a:cs typeface="Georgia"/>
              </a:rPr>
              <a:t>G</a:t>
            </a:r>
            <a:r>
              <a:rPr lang="en-US" sz="3050" dirty="0">
                <a:solidFill>
                  <a:srgbClr val="FFFFFF"/>
                </a:solidFill>
                <a:latin typeface="Georgia"/>
                <a:cs typeface="Georgia"/>
              </a:rPr>
              <a:t>r</a:t>
            </a:r>
            <a:r>
              <a:rPr sz="3050" dirty="0">
                <a:solidFill>
                  <a:srgbClr val="FFFFFF"/>
                </a:solidFill>
                <a:latin typeface="Georgia"/>
                <a:cs typeface="Georgia"/>
              </a:rPr>
              <a:t>owth:</a:t>
            </a:r>
            <a:r>
              <a:rPr sz="3050" spc="145" dirty="0">
                <a:solidFill>
                  <a:srgbClr val="FFFFFF"/>
                </a:solidFill>
                <a:latin typeface="Georgia"/>
                <a:cs typeface="Georgia"/>
              </a:rPr>
              <a:t> </a:t>
            </a:r>
            <a:r>
              <a:rPr sz="3050" dirty="0">
                <a:solidFill>
                  <a:srgbClr val="FFFFFF"/>
                </a:solidFill>
                <a:latin typeface="Georgia"/>
                <a:cs typeface="Georgia"/>
              </a:rPr>
              <a:t>The</a:t>
            </a:r>
            <a:r>
              <a:rPr lang="en-US" sz="3050" spc="155" dirty="0">
                <a:solidFill>
                  <a:srgbClr val="FFFFFF"/>
                </a:solidFill>
                <a:latin typeface="Georgia"/>
                <a:cs typeface="Georgia"/>
              </a:rPr>
              <a:t> </a:t>
            </a:r>
            <a:r>
              <a:rPr sz="3050" dirty="0">
                <a:solidFill>
                  <a:srgbClr val="FFFFFF"/>
                </a:solidFill>
                <a:latin typeface="Georgia"/>
                <a:cs typeface="Georgia"/>
              </a:rPr>
              <a:t>most</a:t>
            </a:r>
            <a:r>
              <a:rPr sz="3050" spc="155" dirty="0">
                <a:solidFill>
                  <a:srgbClr val="FFFFFF"/>
                </a:solidFill>
                <a:latin typeface="Georgia"/>
                <a:cs typeface="Georgia"/>
              </a:rPr>
              <a:t> </a:t>
            </a:r>
            <a:r>
              <a:rPr sz="3050" dirty="0">
                <a:solidFill>
                  <a:srgbClr val="FFFFFF"/>
                </a:solidFill>
                <a:latin typeface="Georgia"/>
                <a:cs typeface="Georgia"/>
              </a:rPr>
              <a:t>significant</a:t>
            </a:r>
            <a:r>
              <a:rPr sz="3050" spc="155" dirty="0">
                <a:solidFill>
                  <a:srgbClr val="FFFFFF"/>
                </a:solidFill>
                <a:latin typeface="Georgia"/>
                <a:cs typeface="Georgia"/>
              </a:rPr>
              <a:t> </a:t>
            </a:r>
            <a:r>
              <a:rPr lang="en-US" sz="3050" dirty="0">
                <a:solidFill>
                  <a:srgbClr val="FFFFFF"/>
                </a:solidFill>
                <a:latin typeface="Georgia"/>
                <a:cs typeface="Georgia"/>
              </a:rPr>
              <a:t>increase</a:t>
            </a:r>
            <a:r>
              <a:rPr sz="3050" spc="160" dirty="0">
                <a:solidFill>
                  <a:srgbClr val="FFFFFF"/>
                </a:solidFill>
                <a:latin typeface="Georgia"/>
                <a:cs typeface="Georgia"/>
              </a:rPr>
              <a:t> </a:t>
            </a:r>
            <a:r>
              <a:rPr sz="3050" spc="-10" dirty="0">
                <a:solidFill>
                  <a:srgbClr val="FFFFFF"/>
                </a:solidFill>
                <a:latin typeface="Georgia"/>
                <a:cs typeface="Georgia"/>
              </a:rPr>
              <a:t>occurred </a:t>
            </a:r>
            <a:r>
              <a:rPr lang="en-US" sz="3050" spc="-10" dirty="0">
                <a:solidFill>
                  <a:srgbClr val="FFFFFF"/>
                </a:solidFill>
                <a:latin typeface="Georgia"/>
                <a:cs typeface="Georgia"/>
              </a:rPr>
              <a:t>in </a:t>
            </a:r>
            <a:r>
              <a:rPr sz="3050" dirty="0">
                <a:solidFill>
                  <a:srgbClr val="FFFFFF"/>
                </a:solidFill>
                <a:latin typeface="Georgia"/>
                <a:cs typeface="Georgia"/>
              </a:rPr>
              <a:t>201</a:t>
            </a:r>
            <a:r>
              <a:rPr lang="en-US" sz="3050" dirty="0">
                <a:solidFill>
                  <a:srgbClr val="FFFFFF"/>
                </a:solidFill>
                <a:latin typeface="Georgia"/>
                <a:cs typeface="Georgia"/>
              </a:rPr>
              <a:t>3</a:t>
            </a:r>
            <a:r>
              <a:rPr sz="3050" dirty="0">
                <a:solidFill>
                  <a:srgbClr val="FFFFFF"/>
                </a:solidFill>
                <a:latin typeface="Georgia"/>
                <a:cs typeface="Georgia"/>
              </a:rPr>
              <a:t>,</a:t>
            </a:r>
            <a:r>
              <a:rPr sz="3050" spc="120" dirty="0">
                <a:solidFill>
                  <a:srgbClr val="FFFFFF"/>
                </a:solidFill>
                <a:latin typeface="Georgia"/>
                <a:cs typeface="Georgia"/>
              </a:rPr>
              <a:t> </a:t>
            </a:r>
            <a:r>
              <a:rPr sz="3050" dirty="0">
                <a:solidFill>
                  <a:srgbClr val="FFFFFF"/>
                </a:solidFill>
                <a:latin typeface="Georgia"/>
                <a:cs typeface="Georgia"/>
              </a:rPr>
              <a:t>indicating</a:t>
            </a:r>
            <a:r>
              <a:rPr lang="en-US" sz="3050" spc="120" dirty="0">
                <a:solidFill>
                  <a:srgbClr val="FFFFFF"/>
                </a:solidFill>
                <a:latin typeface="Georgia"/>
                <a:cs typeface="Georgia"/>
              </a:rPr>
              <a:t> </a:t>
            </a:r>
            <a:r>
              <a:rPr sz="3050" dirty="0">
                <a:solidFill>
                  <a:srgbClr val="FFFFFF"/>
                </a:solidFill>
                <a:latin typeface="Georgia"/>
                <a:cs typeface="Georgia"/>
              </a:rPr>
              <a:t>a</a:t>
            </a:r>
            <a:r>
              <a:rPr lang="en-US" sz="3050" spc="125" dirty="0">
                <a:solidFill>
                  <a:srgbClr val="FFFFFF"/>
                </a:solidFill>
                <a:latin typeface="Georgia"/>
                <a:cs typeface="Georgia"/>
              </a:rPr>
              <a:t> </a:t>
            </a:r>
            <a:r>
              <a:rPr sz="3050" spc="-10" dirty="0">
                <a:solidFill>
                  <a:srgbClr val="FFFFFF"/>
                </a:solidFill>
                <a:latin typeface="Georgia"/>
                <a:cs typeface="Georgia"/>
              </a:rPr>
              <a:t>rapid </a:t>
            </a:r>
            <a:r>
              <a:rPr sz="3050" dirty="0">
                <a:solidFill>
                  <a:srgbClr val="FFFFFF"/>
                </a:solidFill>
                <a:latin typeface="Georgia"/>
                <a:cs typeface="Georgia"/>
              </a:rPr>
              <a:t>expansion</a:t>
            </a:r>
            <a:r>
              <a:rPr sz="3050" spc="670" dirty="0">
                <a:solidFill>
                  <a:srgbClr val="FFFFFF"/>
                </a:solidFill>
                <a:latin typeface="Georgia"/>
                <a:cs typeface="Georgia"/>
              </a:rPr>
              <a:t> </a:t>
            </a:r>
            <a:r>
              <a:rPr sz="3050" dirty="0">
                <a:solidFill>
                  <a:srgbClr val="FFFFFF"/>
                </a:solidFill>
                <a:latin typeface="Georgia"/>
                <a:cs typeface="Georgia"/>
              </a:rPr>
              <a:t>in</a:t>
            </a:r>
            <a:r>
              <a:rPr sz="3050" spc="675" dirty="0">
                <a:solidFill>
                  <a:srgbClr val="FFFFFF"/>
                </a:solidFill>
                <a:latin typeface="Georgia"/>
                <a:cs typeface="Georgia"/>
              </a:rPr>
              <a:t> </a:t>
            </a:r>
            <a:r>
              <a:rPr sz="3050" dirty="0">
                <a:solidFill>
                  <a:srgbClr val="FFFFFF"/>
                </a:solidFill>
                <a:latin typeface="Georgia"/>
                <a:cs typeface="Georgia"/>
              </a:rPr>
              <a:t>the</a:t>
            </a:r>
            <a:r>
              <a:rPr sz="3050" spc="670" dirty="0">
                <a:solidFill>
                  <a:srgbClr val="FFFFFF"/>
                </a:solidFill>
                <a:latin typeface="Georgia"/>
                <a:cs typeface="Georgia"/>
              </a:rPr>
              <a:t> </a:t>
            </a:r>
            <a:r>
              <a:rPr lang="en-US" sz="3050" spc="670" dirty="0">
                <a:solidFill>
                  <a:srgbClr val="FFFFFF"/>
                </a:solidFill>
                <a:latin typeface="Georgia"/>
                <a:cs typeface="Georgia"/>
              </a:rPr>
              <a:t>sales</a:t>
            </a:r>
            <a:r>
              <a:rPr sz="3050" spc="675" dirty="0">
                <a:solidFill>
                  <a:srgbClr val="FFFFFF"/>
                </a:solidFill>
                <a:latin typeface="Georgia"/>
                <a:cs typeface="Georgia"/>
              </a:rPr>
              <a:t> </a:t>
            </a:r>
            <a:r>
              <a:rPr sz="3050" dirty="0">
                <a:solidFill>
                  <a:srgbClr val="FFFFFF"/>
                </a:solidFill>
                <a:latin typeface="Georgia"/>
                <a:cs typeface="Georgia"/>
              </a:rPr>
              <a:t>portfolio</a:t>
            </a:r>
            <a:r>
              <a:rPr sz="3050" spc="670" dirty="0">
                <a:solidFill>
                  <a:srgbClr val="FFFFFF"/>
                </a:solidFill>
                <a:latin typeface="Georgia"/>
                <a:cs typeface="Georgia"/>
              </a:rPr>
              <a:t> </a:t>
            </a:r>
            <a:r>
              <a:rPr sz="3050" dirty="0">
                <a:solidFill>
                  <a:srgbClr val="FFFFFF"/>
                </a:solidFill>
                <a:latin typeface="Georgia"/>
                <a:cs typeface="Georgia"/>
              </a:rPr>
              <a:t>during</a:t>
            </a:r>
            <a:r>
              <a:rPr sz="3050" spc="670" dirty="0">
                <a:solidFill>
                  <a:srgbClr val="FFFFFF"/>
                </a:solidFill>
                <a:latin typeface="Georgia"/>
                <a:cs typeface="Georgia"/>
              </a:rPr>
              <a:t> </a:t>
            </a:r>
            <a:r>
              <a:rPr sz="3050" spc="-10" dirty="0">
                <a:solidFill>
                  <a:srgbClr val="FFFFFF"/>
                </a:solidFill>
                <a:latin typeface="Georgia"/>
                <a:cs typeface="Georgia"/>
              </a:rPr>
              <a:t>these year.</a:t>
            </a:r>
            <a:endParaRPr sz="3050" dirty="0">
              <a:latin typeface="Georgia"/>
              <a:cs typeface="Georgia"/>
            </a:endParaRPr>
          </a:p>
        </p:txBody>
      </p:sp>
      <p:sp>
        <p:nvSpPr>
          <p:cNvPr id="11" name="object 11"/>
          <p:cNvSpPr txBox="1">
            <a:spLocks noGrp="1"/>
          </p:cNvSpPr>
          <p:nvPr>
            <p:ph type="title"/>
          </p:nvPr>
        </p:nvSpPr>
        <p:spPr>
          <a:xfrm>
            <a:off x="359260" y="-62450"/>
            <a:ext cx="17473295" cy="1770273"/>
          </a:xfrm>
          <a:prstGeom prst="rect">
            <a:avLst/>
          </a:prstGeom>
        </p:spPr>
        <p:txBody>
          <a:bodyPr vert="horz" wrap="square" lIns="0" tIns="693972" rIns="0" bIns="0" rtlCol="0">
            <a:spAutoFit/>
          </a:bodyPr>
          <a:lstStyle/>
          <a:p>
            <a:pPr marL="12700">
              <a:lnSpc>
                <a:spcPct val="100000"/>
              </a:lnSpc>
              <a:spcBef>
                <a:spcPts val="130"/>
              </a:spcBef>
            </a:pPr>
            <a:r>
              <a:rPr sz="6950" spc="-40" dirty="0">
                <a:latin typeface="Georgia"/>
                <a:cs typeface="Georgia"/>
              </a:rPr>
              <a:t>KPI-</a:t>
            </a:r>
            <a:r>
              <a:rPr sz="6950" dirty="0">
                <a:latin typeface="Georgia"/>
                <a:cs typeface="Georgia"/>
              </a:rPr>
              <a:t>1</a:t>
            </a:r>
            <a:r>
              <a:rPr sz="6950" spc="-215" dirty="0">
                <a:latin typeface="Georgia"/>
                <a:cs typeface="Georgia"/>
              </a:rPr>
              <a:t> </a:t>
            </a:r>
            <a:r>
              <a:rPr sz="6950" spc="-150" dirty="0">
                <a:latin typeface="Georgia"/>
                <a:cs typeface="Georgia"/>
              </a:rPr>
              <a:t>YEAR</a:t>
            </a:r>
            <a:r>
              <a:rPr sz="6950" spc="-190" dirty="0">
                <a:latin typeface="Georgia"/>
                <a:cs typeface="Georgia"/>
              </a:rPr>
              <a:t> </a:t>
            </a:r>
            <a:r>
              <a:rPr sz="6950" spc="-254" dirty="0">
                <a:latin typeface="Georgia"/>
                <a:cs typeface="Georgia"/>
              </a:rPr>
              <a:t>WISE</a:t>
            </a:r>
            <a:r>
              <a:rPr sz="6950" spc="-190" dirty="0">
                <a:latin typeface="Georgia"/>
                <a:cs typeface="Georgia"/>
              </a:rPr>
              <a:t> </a:t>
            </a:r>
            <a:r>
              <a:rPr sz="6950" spc="-20" dirty="0">
                <a:latin typeface="Georgia"/>
                <a:cs typeface="Georgia"/>
              </a:rPr>
              <a:t>S</a:t>
            </a:r>
            <a:r>
              <a:rPr lang="en-US" sz="6950" spc="-20" dirty="0">
                <a:latin typeface="Georgia"/>
                <a:cs typeface="Georgia"/>
              </a:rPr>
              <a:t>ALES AMOUNT</a:t>
            </a:r>
            <a:endParaRPr sz="6950" dirty="0">
              <a:latin typeface="Georgia"/>
              <a:cs typeface="Georgia"/>
            </a:endParaRPr>
          </a:p>
        </p:txBody>
      </p:sp>
      <p:pic>
        <p:nvPicPr>
          <p:cNvPr id="13" name="Picture 12">
            <a:extLst>
              <a:ext uri="{FF2B5EF4-FFF2-40B4-BE49-F238E27FC236}">
                <a16:creationId xmlns:a16="http://schemas.microsoft.com/office/drawing/2014/main" id="{1B1B77AA-48F5-68E6-F83D-DB06AE3F9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7799" y="3543300"/>
            <a:ext cx="8282066" cy="4876800"/>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pic>
          <p:nvPicPr>
            <p:cNvPr id="3" name="object 3"/>
            <p:cNvPicPr/>
            <p:nvPr/>
          </p:nvPicPr>
          <p:blipFill>
            <a:blip r:embed="rId2" cstate="print"/>
            <a:stretch>
              <a:fillRect/>
            </a:stretch>
          </p:blipFill>
          <p:spPr>
            <a:xfrm>
              <a:off x="9144000" y="0"/>
              <a:ext cx="9144000" cy="10286999"/>
            </a:xfrm>
            <a:prstGeom prst="rect">
              <a:avLst/>
            </a:prstGeom>
          </p:spPr>
        </p:pic>
        <p:sp>
          <p:nvSpPr>
            <p:cNvPr id="4" name="object 4"/>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19050" y="1745255"/>
            <a:ext cx="8912396" cy="8308998"/>
          </a:xfrm>
          <a:prstGeom prst="rect">
            <a:avLst/>
          </a:prstGeom>
        </p:spPr>
      </p:pic>
      <p:sp>
        <p:nvSpPr>
          <p:cNvPr id="7" name="object 7"/>
          <p:cNvSpPr txBox="1">
            <a:spLocks noGrp="1"/>
          </p:cNvSpPr>
          <p:nvPr>
            <p:ph type="title"/>
          </p:nvPr>
        </p:nvSpPr>
        <p:spPr>
          <a:xfrm>
            <a:off x="740983" y="478956"/>
            <a:ext cx="13318490" cy="1033553"/>
          </a:xfrm>
          <a:prstGeom prst="rect">
            <a:avLst/>
          </a:prstGeom>
        </p:spPr>
        <p:txBody>
          <a:bodyPr vert="horz" wrap="square" lIns="0" tIns="12065" rIns="0" bIns="0" rtlCol="0">
            <a:spAutoFit/>
          </a:bodyPr>
          <a:lstStyle/>
          <a:p>
            <a:pPr marL="12700" marR="5080">
              <a:lnSpc>
                <a:spcPct val="116900"/>
              </a:lnSpc>
              <a:spcBef>
                <a:spcPts val="95"/>
              </a:spcBef>
            </a:pPr>
            <a:r>
              <a:rPr sz="6200" spc="-30" dirty="0">
                <a:latin typeface="Georgia"/>
                <a:cs typeface="Georgia"/>
              </a:rPr>
              <a:t>KPI-</a:t>
            </a:r>
            <a:r>
              <a:rPr lang="en-US" sz="6200" spc="-420" dirty="0">
                <a:latin typeface="Georgia"/>
                <a:cs typeface="Georgia"/>
              </a:rPr>
              <a:t> 2  MONTH WISE SALES AMOUNT</a:t>
            </a:r>
            <a:endParaRPr sz="6200" dirty="0">
              <a:latin typeface="Georgia"/>
              <a:cs typeface="Georgia"/>
            </a:endParaRPr>
          </a:p>
        </p:txBody>
      </p:sp>
      <p:sp>
        <p:nvSpPr>
          <p:cNvPr id="8" name="object 8"/>
          <p:cNvSpPr txBox="1">
            <a:spLocks noGrp="1"/>
          </p:cNvSpPr>
          <p:nvPr>
            <p:ph type="body" idx="1"/>
          </p:nvPr>
        </p:nvSpPr>
        <p:spPr>
          <a:xfrm>
            <a:off x="740983" y="2443278"/>
            <a:ext cx="8022590" cy="4298741"/>
          </a:xfrm>
          <a:prstGeom prst="rect">
            <a:avLst/>
          </a:prstGeom>
        </p:spPr>
        <p:txBody>
          <a:bodyPr vert="horz" wrap="square" lIns="0" tIns="12065" rIns="0" bIns="0" rtlCol="0">
            <a:spAutoFit/>
          </a:bodyPr>
          <a:lstStyle/>
          <a:p>
            <a:pPr marL="12700" marR="5080">
              <a:lnSpc>
                <a:spcPct val="114799"/>
              </a:lnSpc>
              <a:spcBef>
                <a:spcPts val="95"/>
              </a:spcBef>
              <a:tabLst>
                <a:tab pos="800735" algn="l"/>
                <a:tab pos="2466340" algn="l"/>
              </a:tabLst>
            </a:pPr>
            <a:endParaRPr lang="en-US" spc="-10" dirty="0"/>
          </a:p>
          <a:p>
            <a:pPr marL="12700" marR="5080">
              <a:lnSpc>
                <a:spcPct val="114799"/>
              </a:lnSpc>
              <a:spcBef>
                <a:spcPts val="95"/>
              </a:spcBef>
              <a:tabLst>
                <a:tab pos="800735" algn="l"/>
                <a:tab pos="2466340" algn="l"/>
              </a:tabLst>
            </a:pPr>
            <a:r>
              <a:rPr lang="en-US" spc="-10" dirty="0"/>
              <a:t>This graph shows the month wise sales amount status. The graph plots the number of sales amount across all the months from January to December. December saw peak sales (₹3.2M), driven by seasonal promotions, while February had the lowest, suggesting a need for targeted campaigns during off-peak months.</a:t>
            </a:r>
            <a:endParaRPr lang="en-IN" spc="-10" dirty="0"/>
          </a:p>
        </p:txBody>
      </p:sp>
      <p:pic>
        <p:nvPicPr>
          <p:cNvPr id="10" name="Picture 9">
            <a:extLst>
              <a:ext uri="{FF2B5EF4-FFF2-40B4-BE49-F238E27FC236}">
                <a16:creationId xmlns:a16="http://schemas.microsoft.com/office/drawing/2014/main" id="{6B5FE936-E90D-6285-939D-C2B417B2E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3619500"/>
            <a:ext cx="8268802" cy="4724400"/>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53" cy="10286999"/>
            <a:chOff x="0" y="0"/>
            <a:chExt cx="18288053" cy="10286999"/>
          </a:xfrm>
        </p:grpSpPr>
        <p:pic>
          <p:nvPicPr>
            <p:cNvPr id="3" name="object 3"/>
            <p:cNvPicPr/>
            <p:nvPr/>
          </p:nvPicPr>
          <p:blipFill>
            <a:blip r:embed="rId2" cstate="print"/>
            <a:stretch>
              <a:fillRect/>
            </a:stretch>
          </p:blipFill>
          <p:spPr>
            <a:xfrm>
              <a:off x="9143999" y="0"/>
              <a:ext cx="9144000" cy="10286999"/>
            </a:xfrm>
            <a:prstGeom prst="rect">
              <a:avLst/>
            </a:prstGeom>
          </p:spPr>
        </p:pic>
        <p:sp>
          <p:nvSpPr>
            <p:cNvPr id="4" name="object 4"/>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pic>
          <p:nvPicPr>
            <p:cNvPr id="6" name="object 6"/>
            <p:cNvPicPr/>
            <p:nvPr/>
          </p:nvPicPr>
          <p:blipFill>
            <a:blip r:embed="rId3" cstate="print"/>
            <a:stretch>
              <a:fillRect/>
            </a:stretch>
          </p:blipFill>
          <p:spPr>
            <a:xfrm>
              <a:off x="0" y="2414046"/>
              <a:ext cx="9136974" cy="7872952"/>
            </a:xfrm>
            <a:prstGeom prst="rect">
              <a:avLst/>
            </a:prstGeom>
          </p:spPr>
        </p:pic>
      </p:grpSp>
      <p:sp>
        <p:nvSpPr>
          <p:cNvPr id="7" name="object 7"/>
          <p:cNvSpPr txBox="1">
            <a:spLocks noGrp="1"/>
          </p:cNvSpPr>
          <p:nvPr>
            <p:ph type="title"/>
          </p:nvPr>
        </p:nvSpPr>
        <p:spPr>
          <a:xfrm>
            <a:off x="462705" y="414959"/>
            <a:ext cx="17473295" cy="1026884"/>
          </a:xfrm>
          <a:prstGeom prst="rect">
            <a:avLst/>
          </a:prstGeom>
        </p:spPr>
        <p:txBody>
          <a:bodyPr vert="horz" wrap="square" lIns="0" tIns="11430" rIns="0" bIns="0" rtlCol="0">
            <a:spAutoFit/>
          </a:bodyPr>
          <a:lstStyle/>
          <a:p>
            <a:pPr marL="172720" marR="5080" indent="-160655">
              <a:lnSpc>
                <a:spcPct val="116799"/>
              </a:lnSpc>
              <a:spcBef>
                <a:spcPts val="90"/>
              </a:spcBef>
            </a:pPr>
            <a:r>
              <a:rPr sz="6150" dirty="0"/>
              <a:t>KPI-</a:t>
            </a:r>
            <a:r>
              <a:rPr lang="en-US" sz="6150" spc="-100" dirty="0"/>
              <a:t>3 QUARTER WISE SALES AMOUNT</a:t>
            </a:r>
            <a:endParaRPr sz="6150" dirty="0"/>
          </a:p>
        </p:txBody>
      </p:sp>
      <p:sp>
        <p:nvSpPr>
          <p:cNvPr id="8" name="object 8"/>
          <p:cNvSpPr txBox="1"/>
          <p:nvPr/>
        </p:nvSpPr>
        <p:spPr>
          <a:xfrm>
            <a:off x="856705" y="2421979"/>
            <a:ext cx="8013700" cy="9003106"/>
          </a:xfrm>
          <a:prstGeom prst="rect">
            <a:avLst/>
          </a:prstGeom>
        </p:spPr>
        <p:txBody>
          <a:bodyPr vert="horz" wrap="square" lIns="0" tIns="12065" rIns="0" bIns="0" rtlCol="0">
            <a:spAutoFit/>
          </a:bodyPr>
          <a:lstStyle/>
          <a:p>
            <a:pPr marL="12700" marR="5080">
              <a:lnSpc>
                <a:spcPct val="120800"/>
              </a:lnSpc>
              <a:spcBef>
                <a:spcPts val="95"/>
              </a:spcBef>
            </a:pPr>
            <a:r>
              <a:rPr lang="en-US" sz="3000" spc="90" dirty="0">
                <a:solidFill>
                  <a:srgbClr val="FFFFFF"/>
                </a:solidFill>
                <a:latin typeface="Times New Roman"/>
                <a:cs typeface="Times New Roman"/>
              </a:rPr>
              <a:t>This is a donut </a:t>
            </a:r>
            <a:r>
              <a:rPr lang="en-US" sz="3000" spc="170" dirty="0">
                <a:solidFill>
                  <a:srgbClr val="FFFFFF"/>
                </a:solidFill>
                <a:latin typeface="Times New Roman"/>
                <a:cs typeface="Times New Roman"/>
              </a:rPr>
              <a:t>chart</a:t>
            </a:r>
            <a:r>
              <a:rPr lang="en-US" sz="3000" spc="-180" dirty="0">
                <a:solidFill>
                  <a:srgbClr val="FFFFFF"/>
                </a:solidFill>
                <a:latin typeface="Times New Roman"/>
                <a:cs typeface="Times New Roman"/>
              </a:rPr>
              <a:t> </a:t>
            </a:r>
            <a:r>
              <a:rPr lang="en-US" sz="3000" spc="120" dirty="0">
                <a:solidFill>
                  <a:srgbClr val="FFFFFF"/>
                </a:solidFill>
                <a:latin typeface="Times New Roman"/>
                <a:cs typeface="Times New Roman"/>
              </a:rPr>
              <a:t>illustrates</a:t>
            </a:r>
            <a:r>
              <a:rPr lang="en-US" sz="3000" spc="-180" dirty="0">
                <a:solidFill>
                  <a:srgbClr val="FFFFFF"/>
                </a:solidFill>
                <a:latin typeface="Times New Roman"/>
                <a:cs typeface="Times New Roman"/>
              </a:rPr>
              <a:t> </a:t>
            </a:r>
            <a:r>
              <a:rPr lang="en-US" sz="3000" spc="204" dirty="0">
                <a:solidFill>
                  <a:srgbClr val="FFFFFF"/>
                </a:solidFill>
                <a:latin typeface="Times New Roman"/>
                <a:cs typeface="Times New Roman"/>
              </a:rPr>
              <a:t>the</a:t>
            </a:r>
            <a:r>
              <a:rPr lang="en-US" sz="3000" spc="-175" dirty="0">
                <a:solidFill>
                  <a:srgbClr val="FFFFFF"/>
                </a:solidFill>
                <a:latin typeface="Times New Roman"/>
                <a:cs typeface="Times New Roman"/>
              </a:rPr>
              <a:t> </a:t>
            </a:r>
            <a:r>
              <a:rPr lang="en-US" sz="3000" spc="140" dirty="0">
                <a:solidFill>
                  <a:srgbClr val="FFFFFF"/>
                </a:solidFill>
                <a:latin typeface="Times New Roman"/>
                <a:cs typeface="Times New Roman"/>
              </a:rPr>
              <a:t>distribution</a:t>
            </a:r>
            <a:r>
              <a:rPr lang="en-US" sz="3000" spc="-180" dirty="0">
                <a:solidFill>
                  <a:srgbClr val="FFFFFF"/>
                </a:solidFill>
                <a:latin typeface="Times New Roman"/>
                <a:cs typeface="Times New Roman"/>
              </a:rPr>
              <a:t> </a:t>
            </a:r>
            <a:r>
              <a:rPr lang="en-US" sz="3000" spc="55" dirty="0">
                <a:solidFill>
                  <a:srgbClr val="FFFFFF"/>
                </a:solidFill>
                <a:latin typeface="Times New Roman"/>
                <a:cs typeface="Times New Roman"/>
              </a:rPr>
              <a:t>of</a:t>
            </a:r>
            <a:r>
              <a:rPr lang="en-US" sz="3000" spc="-180" dirty="0">
                <a:solidFill>
                  <a:srgbClr val="FFFFFF"/>
                </a:solidFill>
                <a:latin typeface="Times New Roman"/>
                <a:cs typeface="Times New Roman"/>
              </a:rPr>
              <a:t> all four quarters</a:t>
            </a:r>
            <a:r>
              <a:rPr lang="en-US" sz="3000" spc="100" dirty="0">
                <a:solidFill>
                  <a:srgbClr val="FFFFFF"/>
                </a:solidFill>
                <a:latin typeface="Times New Roman"/>
                <a:cs typeface="Times New Roman"/>
              </a:rPr>
              <a:t>.</a:t>
            </a:r>
          </a:p>
          <a:p>
            <a:pPr marL="469900" marR="5080" indent="-457200">
              <a:lnSpc>
                <a:spcPct val="120800"/>
              </a:lnSpc>
              <a:spcBef>
                <a:spcPts val="95"/>
              </a:spcBef>
              <a:buFont typeface="Arial" panose="020B0604020202020204" pitchFamily="34" charset="0"/>
              <a:buChar char="•"/>
            </a:pPr>
            <a:r>
              <a:rPr lang="en-US" sz="3000" spc="100" dirty="0">
                <a:solidFill>
                  <a:srgbClr val="FFFFFF"/>
                </a:solidFill>
                <a:latin typeface="Times New Roman"/>
                <a:cs typeface="Times New Roman"/>
              </a:rPr>
              <a:t>Quarter 1: Jan, Feb, March Which has a sales amount of 5.75M(19.585).</a:t>
            </a:r>
          </a:p>
          <a:p>
            <a:pPr marL="469900" marR="5080" indent="-457200">
              <a:lnSpc>
                <a:spcPct val="120800"/>
              </a:lnSpc>
              <a:spcBef>
                <a:spcPts val="95"/>
              </a:spcBef>
              <a:buFont typeface="Arial" panose="020B0604020202020204" pitchFamily="34" charset="0"/>
              <a:buChar char="•"/>
            </a:pPr>
            <a:r>
              <a:rPr lang="en-US" sz="3000" spc="100" dirty="0">
                <a:solidFill>
                  <a:srgbClr val="FFFFFF"/>
                </a:solidFill>
                <a:latin typeface="Times New Roman"/>
                <a:cs typeface="Times New Roman"/>
              </a:rPr>
              <a:t>Quarter 2: April, May, June which has a sales amount of 6.84M(23.3%).</a:t>
            </a:r>
          </a:p>
          <a:p>
            <a:pPr marL="469900" marR="5080" indent="-457200">
              <a:lnSpc>
                <a:spcPct val="120800"/>
              </a:lnSpc>
              <a:spcBef>
                <a:spcPts val="95"/>
              </a:spcBef>
              <a:buFont typeface="Arial" panose="020B0604020202020204" pitchFamily="34" charset="0"/>
              <a:buChar char="•"/>
            </a:pPr>
            <a:r>
              <a:rPr lang="en-US" sz="3000" spc="100" dirty="0">
                <a:solidFill>
                  <a:srgbClr val="FFFFFF"/>
                </a:solidFill>
                <a:latin typeface="Times New Roman"/>
                <a:cs typeface="Times New Roman"/>
              </a:rPr>
              <a:t>Quarter 3: July, August, and September, which has a sales amount of 7.67M(26.13%).</a:t>
            </a:r>
          </a:p>
          <a:p>
            <a:pPr marL="469900" marR="5080" indent="-457200">
              <a:lnSpc>
                <a:spcPct val="120800"/>
              </a:lnSpc>
              <a:spcBef>
                <a:spcPts val="95"/>
              </a:spcBef>
              <a:buFont typeface="Arial" panose="020B0604020202020204" pitchFamily="34" charset="0"/>
              <a:buChar char="•"/>
            </a:pPr>
            <a:r>
              <a:rPr lang="en-US" sz="3000" spc="100" dirty="0">
                <a:solidFill>
                  <a:srgbClr val="FFFFFF"/>
                </a:solidFill>
                <a:latin typeface="Times New Roman"/>
                <a:cs typeface="Times New Roman"/>
              </a:rPr>
              <a:t>Quarter 4: October, November, and December which has a sales amount of 9.1(30.99%) and this quarter has the highest sales amount compared to others.</a:t>
            </a:r>
          </a:p>
          <a:p>
            <a:pPr marL="12700" marR="5080">
              <a:lnSpc>
                <a:spcPct val="120800"/>
              </a:lnSpc>
              <a:spcBef>
                <a:spcPts val="95"/>
              </a:spcBef>
            </a:pPr>
            <a:endParaRPr lang="en-US" sz="3000" spc="100" dirty="0">
              <a:solidFill>
                <a:srgbClr val="FFFFFF"/>
              </a:solidFill>
              <a:latin typeface="Times New Roman"/>
              <a:cs typeface="Times New Roman"/>
            </a:endParaRPr>
          </a:p>
          <a:p>
            <a:pPr marL="12700" marR="5080">
              <a:lnSpc>
                <a:spcPct val="120800"/>
              </a:lnSpc>
              <a:spcBef>
                <a:spcPts val="95"/>
              </a:spcBef>
            </a:pPr>
            <a:endParaRPr lang="en-US" sz="3000" spc="100" dirty="0">
              <a:solidFill>
                <a:srgbClr val="FFFFFF"/>
              </a:solidFill>
              <a:latin typeface="Times New Roman"/>
              <a:cs typeface="Times New Roman"/>
            </a:endParaRPr>
          </a:p>
          <a:p>
            <a:pPr marL="12700" marR="5080">
              <a:lnSpc>
                <a:spcPct val="120800"/>
              </a:lnSpc>
              <a:spcBef>
                <a:spcPts val="95"/>
              </a:spcBef>
            </a:pPr>
            <a:endParaRPr lang="en-US" sz="3000" spc="100" dirty="0">
              <a:solidFill>
                <a:srgbClr val="FFFFFF"/>
              </a:solidFill>
              <a:latin typeface="Times New Roman"/>
              <a:cs typeface="Times New Roman"/>
            </a:endParaRPr>
          </a:p>
          <a:p>
            <a:pPr marL="12700" marR="5080">
              <a:lnSpc>
                <a:spcPct val="120800"/>
              </a:lnSpc>
              <a:spcBef>
                <a:spcPts val="95"/>
              </a:spcBef>
            </a:pPr>
            <a:endParaRPr lang="en-US" sz="3000" dirty="0">
              <a:latin typeface="Times New Roman"/>
              <a:cs typeface="Times New Roman"/>
            </a:endParaRPr>
          </a:p>
        </p:txBody>
      </p:sp>
      <p:pic>
        <p:nvPicPr>
          <p:cNvPr id="10" name="Picture 9">
            <a:extLst>
              <a:ext uri="{FF2B5EF4-FFF2-40B4-BE49-F238E27FC236}">
                <a16:creationId xmlns:a16="http://schemas.microsoft.com/office/drawing/2014/main" id="{1D00A820-0EDF-565A-FEA2-C291B91A9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3679" y="3467100"/>
            <a:ext cx="7928034" cy="49554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279800"/>
            <a:ext cx="7671259" cy="1007199"/>
          </a:xfrm>
          <a:prstGeom prst="rect">
            <a:avLst/>
          </a:prstGeom>
        </p:spPr>
      </p:pic>
      <p:grpSp>
        <p:nvGrpSpPr>
          <p:cNvPr id="3" name="object 3"/>
          <p:cNvGrpSpPr/>
          <p:nvPr/>
        </p:nvGrpSpPr>
        <p:grpSpPr>
          <a:xfrm>
            <a:off x="9144000" y="0"/>
            <a:ext cx="9144053" cy="10286999"/>
            <a:chOff x="9144000" y="0"/>
            <a:chExt cx="9144053" cy="10286999"/>
          </a:xfrm>
        </p:grpSpPr>
        <p:pic>
          <p:nvPicPr>
            <p:cNvPr id="4" name="object 4"/>
            <p:cNvPicPr/>
            <p:nvPr/>
          </p:nvPicPr>
          <p:blipFill>
            <a:blip r:embed="rId3" cstate="print"/>
            <a:stretch>
              <a:fillRect/>
            </a:stretch>
          </p:blipFill>
          <p:spPr>
            <a:xfrm>
              <a:off x="9144000" y="0"/>
              <a:ext cx="9144000" cy="10286999"/>
            </a:xfrm>
            <a:prstGeom prst="rect">
              <a:avLst/>
            </a:prstGeom>
          </p:spPr>
        </p:pic>
        <p:sp>
          <p:nvSpPr>
            <p:cNvPr id="5" name="object 5"/>
            <p:cNvSpPr/>
            <p:nvPr/>
          </p:nvSpPr>
          <p:spPr>
            <a:xfrm>
              <a:off x="9577758" y="2971291"/>
              <a:ext cx="8710295" cy="6077585"/>
            </a:xfrm>
            <a:custGeom>
              <a:avLst/>
              <a:gdLst/>
              <a:ahLst/>
              <a:cxnLst/>
              <a:rect l="l" t="t" r="r" b="b"/>
              <a:pathLst>
                <a:path w="8710294" h="6077584">
                  <a:moveTo>
                    <a:pt x="7904009" y="6077334"/>
                  </a:moveTo>
                  <a:lnTo>
                    <a:pt x="1163729" y="6077334"/>
                  </a:lnTo>
                  <a:lnTo>
                    <a:pt x="1112444" y="6076204"/>
                  </a:lnTo>
                  <a:lnTo>
                    <a:pt x="1061432" y="6072831"/>
                  </a:lnTo>
                  <a:lnTo>
                    <a:pt x="1010788" y="6067242"/>
                  </a:lnTo>
                  <a:lnTo>
                    <a:pt x="960579" y="6059466"/>
                  </a:lnTo>
                  <a:lnTo>
                    <a:pt x="910873" y="6049531"/>
                  </a:lnTo>
                  <a:lnTo>
                    <a:pt x="861735" y="6037464"/>
                  </a:lnTo>
                  <a:lnTo>
                    <a:pt x="813233" y="6023292"/>
                  </a:lnTo>
                  <a:lnTo>
                    <a:pt x="765435" y="6007045"/>
                  </a:lnTo>
                  <a:lnTo>
                    <a:pt x="718406" y="5988749"/>
                  </a:lnTo>
                  <a:lnTo>
                    <a:pt x="672215" y="5968432"/>
                  </a:lnTo>
                  <a:lnTo>
                    <a:pt x="626927" y="5946122"/>
                  </a:lnTo>
                  <a:lnTo>
                    <a:pt x="582611" y="5921847"/>
                  </a:lnTo>
                  <a:lnTo>
                    <a:pt x="539333" y="5895634"/>
                  </a:lnTo>
                  <a:lnTo>
                    <a:pt x="497159" y="5867511"/>
                  </a:lnTo>
                  <a:lnTo>
                    <a:pt x="456158" y="5837507"/>
                  </a:lnTo>
                  <a:lnTo>
                    <a:pt x="416396" y="5805648"/>
                  </a:lnTo>
                  <a:lnTo>
                    <a:pt x="377939" y="5771962"/>
                  </a:lnTo>
                  <a:lnTo>
                    <a:pt x="340856" y="5736478"/>
                  </a:lnTo>
                  <a:lnTo>
                    <a:pt x="305372" y="5699395"/>
                  </a:lnTo>
                  <a:lnTo>
                    <a:pt x="271686" y="5660938"/>
                  </a:lnTo>
                  <a:lnTo>
                    <a:pt x="239827" y="5621176"/>
                  </a:lnTo>
                  <a:lnTo>
                    <a:pt x="209823" y="5580175"/>
                  </a:lnTo>
                  <a:lnTo>
                    <a:pt x="181700" y="5538001"/>
                  </a:lnTo>
                  <a:lnTo>
                    <a:pt x="155487" y="5494723"/>
                  </a:lnTo>
                  <a:lnTo>
                    <a:pt x="131212" y="5450406"/>
                  </a:lnTo>
                  <a:lnTo>
                    <a:pt x="108902" y="5405119"/>
                  </a:lnTo>
                  <a:lnTo>
                    <a:pt x="88585" y="5358928"/>
                  </a:lnTo>
                  <a:lnTo>
                    <a:pt x="70289" y="5311899"/>
                  </a:lnTo>
                  <a:lnTo>
                    <a:pt x="54042" y="5264100"/>
                  </a:lnTo>
                  <a:lnTo>
                    <a:pt x="39870" y="5215599"/>
                  </a:lnTo>
                  <a:lnTo>
                    <a:pt x="27803" y="5166461"/>
                  </a:lnTo>
                  <a:lnTo>
                    <a:pt x="17868" y="5116754"/>
                  </a:lnTo>
                  <a:lnTo>
                    <a:pt x="10092" y="5066545"/>
                  </a:lnTo>
                  <a:lnTo>
                    <a:pt x="4504" y="5015901"/>
                  </a:lnTo>
                  <a:lnTo>
                    <a:pt x="1130" y="4964889"/>
                  </a:lnTo>
                  <a:lnTo>
                    <a:pt x="0" y="4913576"/>
                  </a:lnTo>
                  <a:lnTo>
                    <a:pt x="0" y="1163757"/>
                  </a:lnTo>
                  <a:lnTo>
                    <a:pt x="970" y="1115787"/>
                  </a:lnTo>
                  <a:lnTo>
                    <a:pt x="3857" y="1068311"/>
                  </a:lnTo>
                  <a:lnTo>
                    <a:pt x="8623" y="1021366"/>
                  </a:lnTo>
                  <a:lnTo>
                    <a:pt x="15231" y="974990"/>
                  </a:lnTo>
                  <a:lnTo>
                    <a:pt x="23643" y="929219"/>
                  </a:lnTo>
                  <a:lnTo>
                    <a:pt x="33821" y="884093"/>
                  </a:lnTo>
                  <a:lnTo>
                    <a:pt x="45729" y="839647"/>
                  </a:lnTo>
                  <a:lnTo>
                    <a:pt x="59329" y="795920"/>
                  </a:lnTo>
                  <a:lnTo>
                    <a:pt x="74583" y="752948"/>
                  </a:lnTo>
                  <a:lnTo>
                    <a:pt x="91453" y="710770"/>
                  </a:lnTo>
                  <a:lnTo>
                    <a:pt x="109904" y="669423"/>
                  </a:lnTo>
                  <a:lnTo>
                    <a:pt x="129896" y="628944"/>
                  </a:lnTo>
                  <a:lnTo>
                    <a:pt x="151393" y="589370"/>
                  </a:lnTo>
                  <a:lnTo>
                    <a:pt x="174357" y="550739"/>
                  </a:lnTo>
                  <a:lnTo>
                    <a:pt x="198751" y="513089"/>
                  </a:lnTo>
                  <a:lnTo>
                    <a:pt x="224537" y="476457"/>
                  </a:lnTo>
                  <a:lnTo>
                    <a:pt x="251678" y="440880"/>
                  </a:lnTo>
                  <a:lnTo>
                    <a:pt x="280137" y="406396"/>
                  </a:lnTo>
                  <a:lnTo>
                    <a:pt x="309875" y="373042"/>
                  </a:lnTo>
                  <a:lnTo>
                    <a:pt x="340856" y="340856"/>
                  </a:lnTo>
                  <a:lnTo>
                    <a:pt x="373043" y="309875"/>
                  </a:lnTo>
                  <a:lnTo>
                    <a:pt x="406396" y="280137"/>
                  </a:lnTo>
                  <a:lnTo>
                    <a:pt x="440880" y="251678"/>
                  </a:lnTo>
                  <a:lnTo>
                    <a:pt x="476457" y="224537"/>
                  </a:lnTo>
                  <a:lnTo>
                    <a:pt x="513089" y="198751"/>
                  </a:lnTo>
                  <a:lnTo>
                    <a:pt x="550740" y="174357"/>
                  </a:lnTo>
                  <a:lnTo>
                    <a:pt x="589370" y="151393"/>
                  </a:lnTo>
                  <a:lnTo>
                    <a:pt x="628944" y="129896"/>
                  </a:lnTo>
                  <a:lnTo>
                    <a:pt x="669423" y="109904"/>
                  </a:lnTo>
                  <a:lnTo>
                    <a:pt x="710770" y="91453"/>
                  </a:lnTo>
                  <a:lnTo>
                    <a:pt x="752949" y="74583"/>
                  </a:lnTo>
                  <a:lnTo>
                    <a:pt x="795920" y="59329"/>
                  </a:lnTo>
                  <a:lnTo>
                    <a:pt x="839647" y="45729"/>
                  </a:lnTo>
                  <a:lnTo>
                    <a:pt x="884093" y="33821"/>
                  </a:lnTo>
                  <a:lnTo>
                    <a:pt x="929220" y="23643"/>
                  </a:lnTo>
                  <a:lnTo>
                    <a:pt x="974990" y="15231"/>
                  </a:lnTo>
                  <a:lnTo>
                    <a:pt x="1021366" y="8623"/>
                  </a:lnTo>
                  <a:lnTo>
                    <a:pt x="1068311" y="3857"/>
                  </a:lnTo>
                  <a:lnTo>
                    <a:pt x="1115787" y="970"/>
                  </a:lnTo>
                  <a:lnTo>
                    <a:pt x="1163757" y="0"/>
                  </a:lnTo>
                  <a:lnTo>
                    <a:pt x="7903978" y="0"/>
                  </a:lnTo>
                  <a:lnTo>
                    <a:pt x="7955291" y="1130"/>
                  </a:lnTo>
                  <a:lnTo>
                    <a:pt x="8006303" y="4504"/>
                  </a:lnTo>
                  <a:lnTo>
                    <a:pt x="8056947" y="10092"/>
                  </a:lnTo>
                  <a:lnTo>
                    <a:pt x="8107156" y="17868"/>
                  </a:lnTo>
                  <a:lnTo>
                    <a:pt x="8156863" y="27803"/>
                  </a:lnTo>
                  <a:lnTo>
                    <a:pt x="8206000" y="39870"/>
                  </a:lnTo>
                  <a:lnTo>
                    <a:pt x="8254502" y="54042"/>
                  </a:lnTo>
                  <a:lnTo>
                    <a:pt x="8302301" y="70289"/>
                  </a:lnTo>
                  <a:lnTo>
                    <a:pt x="8349329" y="88585"/>
                  </a:lnTo>
                  <a:lnTo>
                    <a:pt x="8395521" y="108902"/>
                  </a:lnTo>
                  <a:lnTo>
                    <a:pt x="8440808" y="131212"/>
                  </a:lnTo>
                  <a:lnTo>
                    <a:pt x="8485125" y="155487"/>
                  </a:lnTo>
                  <a:lnTo>
                    <a:pt x="8528403" y="181700"/>
                  </a:lnTo>
                  <a:lnTo>
                    <a:pt x="8570577" y="209823"/>
                  </a:lnTo>
                  <a:lnTo>
                    <a:pt x="8611578" y="239828"/>
                  </a:lnTo>
                  <a:lnTo>
                    <a:pt x="8651341" y="271687"/>
                  </a:lnTo>
                  <a:lnTo>
                    <a:pt x="8689797" y="305372"/>
                  </a:lnTo>
                  <a:lnTo>
                    <a:pt x="8710241" y="5752493"/>
                  </a:lnTo>
                  <a:lnTo>
                    <a:pt x="8694693" y="5767459"/>
                  </a:lnTo>
                  <a:lnTo>
                    <a:pt x="8661339" y="5797197"/>
                  </a:lnTo>
                  <a:lnTo>
                    <a:pt x="8626855" y="5825656"/>
                  </a:lnTo>
                  <a:lnTo>
                    <a:pt x="8591279" y="5852797"/>
                  </a:lnTo>
                  <a:lnTo>
                    <a:pt x="8554646" y="5878583"/>
                  </a:lnTo>
                  <a:lnTo>
                    <a:pt x="8516996" y="5902977"/>
                  </a:lnTo>
                  <a:lnTo>
                    <a:pt x="8478366" y="5925941"/>
                  </a:lnTo>
                  <a:lnTo>
                    <a:pt x="8438792" y="5947438"/>
                  </a:lnTo>
                  <a:lnTo>
                    <a:pt x="8398313" y="5967430"/>
                  </a:lnTo>
                  <a:lnTo>
                    <a:pt x="8356966" y="5985881"/>
                  </a:lnTo>
                  <a:lnTo>
                    <a:pt x="8314787" y="6002752"/>
                  </a:lnTo>
                  <a:lnTo>
                    <a:pt x="8271816" y="6018006"/>
                  </a:lnTo>
                  <a:lnTo>
                    <a:pt x="8228089" y="6031605"/>
                  </a:lnTo>
                  <a:lnTo>
                    <a:pt x="8183643" y="6043513"/>
                  </a:lnTo>
                  <a:lnTo>
                    <a:pt x="8138516" y="6053691"/>
                  </a:lnTo>
                  <a:lnTo>
                    <a:pt x="8092746" y="6062103"/>
                  </a:lnTo>
                  <a:lnTo>
                    <a:pt x="8046370" y="6068711"/>
                  </a:lnTo>
                  <a:lnTo>
                    <a:pt x="7999425" y="6073477"/>
                  </a:lnTo>
                  <a:lnTo>
                    <a:pt x="7951948" y="6076364"/>
                  </a:lnTo>
                  <a:lnTo>
                    <a:pt x="7904009" y="6077334"/>
                  </a:lnTo>
                  <a:close/>
                </a:path>
              </a:pathLst>
            </a:custGeom>
            <a:solidFill>
              <a:srgbClr val="FFD017"/>
            </a:solidFill>
          </p:spPr>
          <p:txBody>
            <a:bodyPr wrap="square" lIns="0" tIns="0" rIns="0" bIns="0" rtlCol="0"/>
            <a:lstStyle/>
            <a:p>
              <a:endParaRPr/>
            </a:p>
          </p:txBody>
        </p:sp>
      </p:grpSp>
      <p:pic>
        <p:nvPicPr>
          <p:cNvPr id="7" name="object 7"/>
          <p:cNvPicPr/>
          <p:nvPr/>
        </p:nvPicPr>
        <p:blipFill>
          <a:blip r:embed="rId4" cstate="print"/>
          <a:stretch>
            <a:fillRect/>
          </a:stretch>
        </p:blipFill>
        <p:spPr>
          <a:xfrm>
            <a:off x="0" y="1978001"/>
            <a:ext cx="8912396" cy="7951506"/>
          </a:xfrm>
          <a:prstGeom prst="rect">
            <a:avLst/>
          </a:prstGeom>
        </p:spPr>
      </p:pic>
      <p:sp>
        <p:nvSpPr>
          <p:cNvPr id="8" name="object 8"/>
          <p:cNvSpPr txBox="1">
            <a:spLocks noGrp="1"/>
          </p:cNvSpPr>
          <p:nvPr>
            <p:ph type="title"/>
          </p:nvPr>
        </p:nvSpPr>
        <p:spPr>
          <a:xfrm>
            <a:off x="407299" y="551608"/>
            <a:ext cx="17473295" cy="934038"/>
          </a:xfrm>
          <a:prstGeom prst="rect">
            <a:avLst/>
          </a:prstGeom>
        </p:spPr>
        <p:txBody>
          <a:bodyPr vert="horz" wrap="square" lIns="0" tIns="11430" rIns="0" bIns="0" rtlCol="0">
            <a:spAutoFit/>
          </a:bodyPr>
          <a:lstStyle/>
          <a:p>
            <a:pPr marL="256540" marR="5080">
              <a:lnSpc>
                <a:spcPct val="117200"/>
              </a:lnSpc>
              <a:spcBef>
                <a:spcPts val="90"/>
              </a:spcBef>
            </a:pPr>
            <a:r>
              <a:rPr sz="5600" spc="-145" dirty="0">
                <a:latin typeface="Georgia"/>
                <a:cs typeface="Georgia"/>
              </a:rPr>
              <a:t>KPI-</a:t>
            </a:r>
            <a:r>
              <a:rPr lang="en-US" sz="5600" spc="-380" dirty="0">
                <a:latin typeface="Georgia"/>
                <a:cs typeface="Georgia"/>
              </a:rPr>
              <a:t>4  COUNTRY  WISE  SALES AMOUNT</a:t>
            </a:r>
            <a:endParaRPr sz="5600" dirty="0">
              <a:latin typeface="Georgia"/>
              <a:cs typeface="Georgia"/>
            </a:endParaRPr>
          </a:p>
        </p:txBody>
      </p:sp>
      <p:sp>
        <p:nvSpPr>
          <p:cNvPr id="9" name="object 9"/>
          <p:cNvSpPr txBox="1">
            <a:spLocks noGrp="1"/>
          </p:cNvSpPr>
          <p:nvPr>
            <p:ph type="body" idx="1"/>
          </p:nvPr>
        </p:nvSpPr>
        <p:spPr>
          <a:xfrm>
            <a:off x="740983" y="2443278"/>
            <a:ext cx="8022590" cy="1060162"/>
          </a:xfrm>
          <a:prstGeom prst="rect">
            <a:avLst/>
          </a:prstGeom>
        </p:spPr>
        <p:txBody>
          <a:bodyPr vert="horz" wrap="square" lIns="0" tIns="12065" rIns="0" bIns="0" rtlCol="0">
            <a:spAutoFit/>
          </a:bodyPr>
          <a:lstStyle/>
          <a:p>
            <a:pPr marL="12700" marR="5080">
              <a:lnSpc>
                <a:spcPct val="114799"/>
              </a:lnSpc>
              <a:spcBef>
                <a:spcPts val="95"/>
              </a:spcBef>
            </a:pPr>
            <a:endParaRPr lang="en-US" spc="-10" dirty="0"/>
          </a:p>
          <a:p>
            <a:pPr marL="12700" marR="5080">
              <a:lnSpc>
                <a:spcPct val="114799"/>
              </a:lnSpc>
              <a:spcBef>
                <a:spcPts val="95"/>
              </a:spcBef>
            </a:pPr>
            <a:r>
              <a:rPr lang="en-IN" spc="-10" dirty="0"/>
              <a:t>+</a:t>
            </a:r>
            <a:endParaRPr spc="-10" dirty="0"/>
          </a:p>
        </p:txBody>
      </p:sp>
      <p:pic>
        <p:nvPicPr>
          <p:cNvPr id="11" name="Picture 10">
            <a:extLst>
              <a:ext uri="{FF2B5EF4-FFF2-40B4-BE49-F238E27FC236}">
                <a16:creationId xmlns:a16="http://schemas.microsoft.com/office/drawing/2014/main" id="{2D8E780E-4E0F-A806-B4B6-C3430F8DD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3467100"/>
            <a:ext cx="7854290" cy="502920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42EFC380-FFA3-91EF-EDD5-28685C19FCB4}"/>
              </a:ext>
            </a:extLst>
          </p:cNvPr>
          <p:cNvSpPr txBox="1"/>
          <p:nvPr/>
        </p:nvSpPr>
        <p:spPr>
          <a:xfrm>
            <a:off x="916649" y="3166932"/>
            <a:ext cx="7671258" cy="3953133"/>
          </a:xfrm>
          <a:prstGeom prst="rect">
            <a:avLst/>
          </a:prstGeom>
          <a:noFill/>
        </p:spPr>
        <p:txBody>
          <a:bodyPr wrap="square">
            <a:spAutoFit/>
          </a:bodyPr>
          <a:lstStyle/>
          <a:p>
            <a:pPr marL="12700" marR="5080">
              <a:lnSpc>
                <a:spcPct val="120800"/>
              </a:lnSpc>
              <a:spcBef>
                <a:spcPts val="95"/>
              </a:spcBef>
            </a:pPr>
            <a:r>
              <a:rPr lang="en-US" sz="3000" spc="100" dirty="0">
                <a:solidFill>
                  <a:srgbClr val="FFFFFF"/>
                </a:solidFill>
                <a:latin typeface="Times New Roman"/>
                <a:cs typeface="Times New Roman"/>
              </a:rPr>
              <a:t>The bar chart shows the country-wise sales amount. The United States and Australia are the top-performing countries, with sales of ₹9.4M and ₹9.1M, respectively. Whereas the UK, Germany, France, and Canada have the low sales amount compared to the US and Australia.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TotalTime>
  <Words>922</Words>
  <Application>Microsoft Office PowerPoint</Application>
  <PresentationFormat>Custom</PresentationFormat>
  <Paragraphs>88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MT</vt:lpstr>
      <vt:lpstr>Cambria</vt:lpstr>
      <vt:lpstr>Georgia</vt:lpstr>
      <vt:lpstr>Times New Roman</vt:lpstr>
      <vt:lpstr>Trebuchet MS</vt:lpstr>
      <vt:lpstr>Office Theme</vt:lpstr>
      <vt:lpstr>ADVENTURE WORKS</vt:lpstr>
      <vt:lpstr>PROJECT OVERVIEW</vt:lpstr>
      <vt:lpstr> OBJECTIVE</vt:lpstr>
      <vt:lpstr>OUR MODULES</vt:lpstr>
      <vt:lpstr>KPI’S USED IN DASHBOARD</vt:lpstr>
      <vt:lpstr>KPI-1 YEAR WISE SALES AMOUNT</vt:lpstr>
      <vt:lpstr>KPI- 2  MONTH WISE SALES AMOUNT</vt:lpstr>
      <vt:lpstr>KPI-3 QUARTER WISE SALES AMOUNT</vt:lpstr>
      <vt:lpstr>KPI-4  COUNTRY  WISE  SALES AMOUNT</vt:lpstr>
      <vt:lpstr>KPI-5  GENDER WISE SALES &amp; PROFIT AMOUNT</vt:lpstr>
      <vt:lpstr>KPI-5  MONTH WISE SALES &amp; PROFIT AMOUNT</vt:lpstr>
      <vt:lpstr>KPI-6  BOTTOM &amp; TOP 5 PRODUCT SALES AMOUNT</vt:lpstr>
      <vt:lpstr>DASHBOARDS</vt:lpstr>
      <vt:lpstr>EXCEL DASHBOARD</vt:lpstr>
      <vt:lpstr>EXCEL DASHBOARD</vt:lpstr>
      <vt:lpstr>MYSQL QUERIES</vt:lpstr>
      <vt:lpstr>MYSQL QUERIES</vt:lpstr>
      <vt:lpstr>MYSQL QUERIES</vt:lpstr>
      <vt:lpstr>MYSQL QUERIES</vt:lpstr>
      <vt:lpstr>TABLEAU DASHBOARD</vt:lpstr>
      <vt:lpstr>TABLEAU DASHBOARD</vt:lpstr>
      <vt:lpstr>POWER BI DASHBOARD</vt:lpstr>
      <vt:lpstr>POWER BI DASHBOARD</vt:lpstr>
      <vt:lpstr>POWER BI DASHBOARD</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analytics project presentation final</dc:title>
  <dc:creator>Navya Sree</dc:creator>
  <cp:keywords>DAGPTdHcHis,BAFWoZqsO0E</cp:keywords>
  <cp:lastModifiedBy>Harini M</cp:lastModifiedBy>
  <cp:revision>45</cp:revision>
  <dcterms:created xsi:type="dcterms:W3CDTF">2024-09-10T07:57:40Z</dcterms:created>
  <dcterms:modified xsi:type="dcterms:W3CDTF">2024-09-11T13:20:05Z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2024-09-01T00:00:00Z</vt:filetime>
  </property>
  <property fmtid="{D5CDD505-2E9C-101B-9397-08002B2CF9AE}" pid="3" name="Creator">
    <vt:lpwstr>Canva</vt:lpwstr>
  </property>
  <property fmtid="{D5CDD505-2E9C-101B-9397-08002B2CF9AE}" pid="4" name="LastSaved">
    <vt:filetime>2024-09-10T00:00:00Z</vt:filetime>
  </property>
  <property fmtid="{D5CDD505-2E9C-101B-9397-08002B2CF9AE}" pid="5" name="Producer">
    <vt:lpwstr>Canva</vt:lpwstr>
  </property>
</Properties>
</file>